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56" r:id="rId2"/>
  </p:sldMasterIdLst>
  <p:notesMasterIdLst>
    <p:notesMasterId r:id="rId64"/>
  </p:notesMasterIdLst>
  <p:handoutMasterIdLst>
    <p:handoutMasterId r:id="rId65"/>
  </p:handoutMasterIdLst>
  <p:sldIdLst>
    <p:sldId id="555" r:id="rId3"/>
    <p:sldId id="542" r:id="rId4"/>
    <p:sldId id="599" r:id="rId5"/>
    <p:sldId id="540" r:id="rId6"/>
    <p:sldId id="633" r:id="rId7"/>
    <p:sldId id="638" r:id="rId8"/>
    <p:sldId id="635" r:id="rId9"/>
    <p:sldId id="636" r:id="rId10"/>
    <p:sldId id="653" r:id="rId11"/>
    <p:sldId id="639" r:id="rId12"/>
    <p:sldId id="645" r:id="rId13"/>
    <p:sldId id="502" r:id="rId14"/>
    <p:sldId id="648" r:id="rId15"/>
    <p:sldId id="647" r:id="rId16"/>
    <p:sldId id="649" r:id="rId17"/>
    <p:sldId id="650" r:id="rId18"/>
    <p:sldId id="646" r:id="rId19"/>
    <p:sldId id="644" r:id="rId20"/>
    <p:sldId id="651" r:id="rId21"/>
    <p:sldId id="643" r:id="rId22"/>
    <p:sldId id="274" r:id="rId23"/>
    <p:sldId id="616" r:id="rId24"/>
    <p:sldId id="652" r:id="rId25"/>
    <p:sldId id="605" r:id="rId26"/>
    <p:sldId id="637" r:id="rId27"/>
    <p:sldId id="270" r:id="rId28"/>
    <p:sldId id="271" r:id="rId29"/>
    <p:sldId id="272" r:id="rId30"/>
    <p:sldId id="374" r:id="rId31"/>
    <p:sldId id="269" r:id="rId32"/>
    <p:sldId id="654" r:id="rId33"/>
    <p:sldId id="619" r:id="rId34"/>
    <p:sldId id="275" r:id="rId35"/>
    <p:sldId id="632" r:id="rId36"/>
    <p:sldId id="603" r:id="rId37"/>
    <p:sldId id="607" r:id="rId38"/>
    <p:sldId id="608" r:id="rId39"/>
    <p:sldId id="609" r:id="rId40"/>
    <p:sldId id="278" r:id="rId41"/>
    <p:sldId id="622" r:id="rId42"/>
    <p:sldId id="623" r:id="rId43"/>
    <p:sldId id="620" r:id="rId44"/>
    <p:sldId id="626" r:id="rId45"/>
    <p:sldId id="627" r:id="rId46"/>
    <p:sldId id="590" r:id="rId47"/>
    <p:sldId id="594" r:id="rId48"/>
    <p:sldId id="597" r:id="rId49"/>
    <p:sldId id="598" r:id="rId50"/>
    <p:sldId id="589" r:id="rId51"/>
    <p:sldId id="601" r:id="rId52"/>
    <p:sldId id="640" r:id="rId53"/>
    <p:sldId id="606" r:id="rId54"/>
    <p:sldId id="624" r:id="rId55"/>
    <p:sldId id="625" r:id="rId56"/>
    <p:sldId id="600" r:id="rId57"/>
    <p:sldId id="613" r:id="rId58"/>
    <p:sldId id="611" r:id="rId59"/>
    <p:sldId id="615" r:id="rId60"/>
    <p:sldId id="628" r:id="rId61"/>
    <p:sldId id="642" r:id="rId62"/>
    <p:sldId id="610" r:id="rId6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dauke, Stephan" initials="KS" lastIdx="1" clrIdx="0">
    <p:extLst>
      <p:ext uri="{19B8F6BF-5375-455C-9EA6-DF929625EA0E}">
        <p15:presenceInfo xmlns:p15="http://schemas.microsoft.com/office/powerpoint/2012/main" userId="S::kadaukes@chop.edu::72a4b073-2440-476b-b8cc-2cda7cda9fc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5B977"/>
    <a:srgbClr val="FFD579"/>
    <a:srgbClr val="1CADE4"/>
    <a:srgbClr val="DFE3E5"/>
    <a:srgbClr val="E6E6E6"/>
    <a:srgbClr val="3D637B"/>
    <a:srgbClr val="335B74"/>
    <a:srgbClr val="FF2600"/>
    <a:srgbClr val="FF2F92"/>
    <a:srgbClr val="AB7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29DB4-4462-4BF6-B90B-A731A2D66243}" v="1163" dt="2021-07-26T23:01:19.0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81"/>
    <p:restoredTop sz="56431" autoAdjust="0"/>
  </p:normalViewPr>
  <p:slideViewPr>
    <p:cSldViewPr snapToGrid="0" snapToObjects="1">
      <p:cViewPr>
        <p:scale>
          <a:sx n="30" d="100"/>
          <a:sy n="30" d="100"/>
        </p:scale>
        <p:origin x="2150" y="19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71"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723fc76c-ee2b-4721-b304-153613f0d15a" providerId="ADAL" clId="{04029DB4-4462-4BF6-B90B-A731A2D66243}"/>
    <pc:docChg chg="undo redo custSel mod addSld delSld modSld sldOrd">
      <pc:chgData name="Obstfeld, Amrom E" userId="723fc76c-ee2b-4721-b304-153613f0d15a" providerId="ADAL" clId="{04029DB4-4462-4BF6-B90B-A731A2D66243}" dt="2021-07-26T23:01:19.008" v="14818"/>
      <pc:docMkLst>
        <pc:docMk/>
      </pc:docMkLst>
      <pc:sldChg chg="addSp delSp modSp add del mod ord setBg">
        <pc:chgData name="Obstfeld, Amrom E" userId="723fc76c-ee2b-4721-b304-153613f0d15a" providerId="ADAL" clId="{04029DB4-4462-4BF6-B90B-A731A2D66243}" dt="2021-07-26T22:38:26.845" v="12453" actId="478"/>
        <pc:sldMkLst>
          <pc:docMk/>
          <pc:sldMk cId="3477635867" sldId="269"/>
        </pc:sldMkLst>
        <pc:spChg chg="del mod">
          <ac:chgData name="Obstfeld, Amrom E" userId="723fc76c-ee2b-4721-b304-153613f0d15a" providerId="ADAL" clId="{04029DB4-4462-4BF6-B90B-A731A2D66243}" dt="2021-07-26T22:38:26.845" v="12453" actId="478"/>
          <ac:spMkLst>
            <pc:docMk/>
            <pc:sldMk cId="3477635867" sldId="269"/>
            <ac:spMk id="2" creationId="{00000000-0000-0000-0000-000000000000}"/>
          </ac:spMkLst>
        </pc:spChg>
        <pc:spChg chg="mod">
          <ac:chgData name="Obstfeld, Amrom E" userId="723fc76c-ee2b-4721-b304-153613f0d15a" providerId="ADAL" clId="{04029DB4-4462-4BF6-B90B-A731A2D66243}" dt="2021-07-26T22:29:24.377" v="12336" actId="26606"/>
          <ac:spMkLst>
            <pc:docMk/>
            <pc:sldMk cId="3477635867" sldId="269"/>
            <ac:spMk id="3" creationId="{00000000-0000-0000-0000-000000000000}"/>
          </ac:spMkLst>
        </pc:spChg>
        <pc:spChg chg="del mod">
          <ac:chgData name="Obstfeld, Amrom E" userId="723fc76c-ee2b-4721-b304-153613f0d15a" providerId="ADAL" clId="{04029DB4-4462-4BF6-B90B-A731A2D66243}" dt="2021-07-26T22:38:26.845" v="12453" actId="478"/>
          <ac:spMkLst>
            <pc:docMk/>
            <pc:sldMk cId="3477635867" sldId="269"/>
            <ac:spMk id="13" creationId="{00000000-0000-0000-0000-000000000000}"/>
          </ac:spMkLst>
        </pc:spChg>
        <pc:spChg chg="add del">
          <ac:chgData name="Obstfeld, Amrom E" userId="723fc76c-ee2b-4721-b304-153613f0d15a" providerId="ADAL" clId="{04029DB4-4462-4BF6-B90B-A731A2D66243}" dt="2021-07-26T22:29:24.377" v="12336" actId="26606"/>
          <ac:spMkLst>
            <pc:docMk/>
            <pc:sldMk cId="3477635867" sldId="269"/>
            <ac:spMk id="18" creationId="{8699CE7C-41D3-459E-9164-C8C33D8E7F0C}"/>
          </ac:spMkLst>
        </pc:spChg>
        <pc:spChg chg="add">
          <ac:chgData name="Obstfeld, Amrom E" userId="723fc76c-ee2b-4721-b304-153613f0d15a" providerId="ADAL" clId="{04029DB4-4462-4BF6-B90B-A731A2D66243}" dt="2021-07-26T22:29:24.377" v="12336" actId="26606"/>
          <ac:spMkLst>
            <pc:docMk/>
            <pc:sldMk cId="3477635867" sldId="269"/>
            <ac:spMk id="112" creationId="{3A8EC506-B1DA-46A1-B44D-774E68468E13}"/>
          </ac:spMkLst>
        </pc:spChg>
        <pc:spChg chg="add">
          <ac:chgData name="Obstfeld, Amrom E" userId="723fc76c-ee2b-4721-b304-153613f0d15a" providerId="ADAL" clId="{04029DB4-4462-4BF6-B90B-A731A2D66243}" dt="2021-07-26T22:29:24.377" v="12336" actId="26606"/>
          <ac:spMkLst>
            <pc:docMk/>
            <pc:sldMk cId="3477635867" sldId="269"/>
            <ac:spMk id="114" creationId="{BFF30785-305E-45D7-984F-5AA93D3CA561}"/>
          </ac:spMkLst>
        </pc:spChg>
        <pc:spChg chg="add">
          <ac:chgData name="Obstfeld, Amrom E" userId="723fc76c-ee2b-4721-b304-153613f0d15a" providerId="ADAL" clId="{04029DB4-4462-4BF6-B90B-A731A2D66243}" dt="2021-07-26T22:29:24.377" v="12336" actId="26606"/>
          <ac:spMkLst>
            <pc:docMk/>
            <pc:sldMk cId="3477635867" sldId="269"/>
            <ac:spMk id="118" creationId="{CA73784B-AC76-4BAD-93AF-C72D0EDFD715}"/>
          </ac:spMkLst>
        </pc:spChg>
        <pc:spChg chg="mod">
          <ac:chgData name="Obstfeld, Amrom E" userId="723fc76c-ee2b-4721-b304-153613f0d15a" providerId="ADAL" clId="{04029DB4-4462-4BF6-B90B-A731A2D66243}" dt="2021-07-26T22:29:24.377" v="12336" actId="26606"/>
          <ac:spMkLst>
            <pc:docMk/>
            <pc:sldMk cId="3477635867" sldId="269"/>
            <ac:spMk id="168" creationId="{00000000-0000-0000-0000-000000000000}"/>
          </ac:spMkLst>
        </pc:spChg>
        <pc:spChg chg="del mod">
          <ac:chgData name="Obstfeld, Amrom E" userId="723fc76c-ee2b-4721-b304-153613f0d15a" providerId="ADAL" clId="{04029DB4-4462-4BF6-B90B-A731A2D66243}" dt="2021-07-26T22:38:26.845" v="12453" actId="478"/>
          <ac:spMkLst>
            <pc:docMk/>
            <pc:sldMk cId="3477635867" sldId="269"/>
            <ac:spMk id="171" creationId="{00000000-0000-0000-0000-000000000000}"/>
          </ac:spMkLst>
        </pc:spChg>
        <pc:grpChg chg="add del mod">
          <ac:chgData name="Obstfeld, Amrom E" userId="723fc76c-ee2b-4721-b304-153613f0d15a" providerId="ADAL" clId="{04029DB4-4462-4BF6-B90B-A731A2D66243}" dt="2021-07-26T22:38:26.845" v="12453" actId="478"/>
          <ac:grpSpMkLst>
            <pc:docMk/>
            <pc:sldMk cId="3477635867" sldId="269"/>
            <ac:grpSpMk id="12" creationId="{00000000-0000-0000-0000-000000000000}"/>
          </ac:grpSpMkLst>
        </pc:grpChg>
        <pc:graphicFrameChg chg="del mod">
          <ac:chgData name="Obstfeld, Amrom E" userId="723fc76c-ee2b-4721-b304-153613f0d15a" providerId="ADAL" clId="{04029DB4-4462-4BF6-B90B-A731A2D66243}" dt="2021-07-26T22:38:26.845" v="12453" actId="478"/>
          <ac:graphicFrameMkLst>
            <pc:docMk/>
            <pc:sldMk cId="3477635867" sldId="269"/>
            <ac:graphicFrameMk id="14" creationId="{00000000-0000-0000-0000-000000000000}"/>
          </ac:graphicFrameMkLst>
        </pc:graphicFrameChg>
        <pc:graphicFrameChg chg="del mod">
          <ac:chgData name="Obstfeld, Amrom E" userId="723fc76c-ee2b-4721-b304-153613f0d15a" providerId="ADAL" clId="{04029DB4-4462-4BF6-B90B-A731A2D66243}" dt="2021-07-26T22:38:26.845" v="12453" actId="478"/>
          <ac:graphicFrameMkLst>
            <pc:docMk/>
            <pc:sldMk cId="3477635867" sldId="269"/>
            <ac:graphicFrameMk id="15" creationId="{00000000-0000-0000-0000-000000000000}"/>
          </ac:graphicFrameMkLst>
        </pc:graphicFrameChg>
        <pc:picChg chg="add mod ord">
          <ac:chgData name="Obstfeld, Amrom E" userId="723fc76c-ee2b-4721-b304-153613f0d15a" providerId="ADAL" clId="{04029DB4-4462-4BF6-B90B-A731A2D66243}" dt="2021-07-26T22:29:29.482" v="12337" actId="14100"/>
          <ac:picMkLst>
            <pc:docMk/>
            <pc:sldMk cId="3477635867" sldId="269"/>
            <ac:picMk id="4" creationId="{DF3F7270-9F2B-49A3-B009-CD2F98BB78EF}"/>
          </ac:picMkLst>
        </pc:picChg>
        <pc:cxnChg chg="add">
          <ac:chgData name="Obstfeld, Amrom E" userId="723fc76c-ee2b-4721-b304-153613f0d15a" providerId="ADAL" clId="{04029DB4-4462-4BF6-B90B-A731A2D66243}" dt="2021-07-26T22:29:24.377" v="12336" actId="26606"/>
          <ac:cxnSpMkLst>
            <pc:docMk/>
            <pc:sldMk cId="3477635867" sldId="269"/>
            <ac:cxnSpMk id="116" creationId="{15E01FA5-D766-43CA-A83D-E7CF3F04E96F}"/>
          </ac:cxnSpMkLst>
        </pc:cxnChg>
        <pc:cxnChg chg="add">
          <ac:chgData name="Obstfeld, Amrom E" userId="723fc76c-ee2b-4721-b304-153613f0d15a" providerId="ADAL" clId="{04029DB4-4462-4BF6-B90B-A731A2D66243}" dt="2021-07-26T22:29:24.377" v="12336" actId="26606"/>
          <ac:cxnSpMkLst>
            <pc:docMk/>
            <pc:sldMk cId="3477635867" sldId="269"/>
            <ac:cxnSpMk id="120" creationId="{811DCF04-0C7C-44FC-8246-FC8D736B1A71}"/>
          </ac:cxnSpMkLst>
        </pc:cxnChg>
      </pc:sldChg>
      <pc:sldChg chg="add">
        <pc:chgData name="Obstfeld, Amrom E" userId="723fc76c-ee2b-4721-b304-153613f0d15a" providerId="ADAL" clId="{04029DB4-4462-4BF6-B90B-A731A2D66243}" dt="2021-07-25T20:46:26.881" v="4804"/>
        <pc:sldMkLst>
          <pc:docMk/>
          <pc:sldMk cId="3477635867" sldId="269"/>
        </pc:sldMkLst>
      </pc:sldChg>
      <pc:sldChg chg="addSp delSp modSp add del">
        <pc:chgData name="Obstfeld, Amrom E" userId="723fc76c-ee2b-4721-b304-153613f0d15a" providerId="ADAL" clId="{04029DB4-4462-4BF6-B90B-A731A2D66243}" dt="2021-07-26T19:39:31.077" v="9257" actId="2696"/>
        <pc:sldMkLst>
          <pc:docMk/>
          <pc:sldMk cId="0" sldId="270"/>
        </pc:sldMkLst>
        <pc:spChg chg="add del mod">
          <ac:chgData name="Obstfeld, Amrom E" userId="723fc76c-ee2b-4721-b304-153613f0d15a" providerId="ADAL" clId="{04029DB4-4462-4BF6-B90B-A731A2D66243}" dt="2021-07-23T22:09:16.350" v="945"/>
          <ac:spMkLst>
            <pc:docMk/>
            <pc:sldMk cId="0" sldId="270"/>
            <ac:spMk id="2" creationId="{BFD5DFE8-30F1-4CE3-93FC-125779741F8C}"/>
          </ac:spMkLst>
        </pc:spChg>
        <pc:spChg chg="add del mod">
          <ac:chgData name="Obstfeld, Amrom E" userId="723fc76c-ee2b-4721-b304-153613f0d15a" providerId="ADAL" clId="{04029DB4-4462-4BF6-B90B-A731A2D66243}" dt="2021-07-23T22:09:16.350" v="945"/>
          <ac:spMkLst>
            <pc:docMk/>
            <pc:sldMk cId="0" sldId="270"/>
            <ac:spMk id="3" creationId="{5747BE8D-905C-4499-9834-F6881A86B389}"/>
          </ac:spMkLst>
        </pc:spChg>
        <pc:spChg chg="add mod">
          <ac:chgData name="Obstfeld, Amrom E" userId="723fc76c-ee2b-4721-b304-153613f0d15a" providerId="ADAL" clId="{04029DB4-4462-4BF6-B90B-A731A2D66243}" dt="2021-07-23T22:09:16.350" v="945"/>
          <ac:spMkLst>
            <pc:docMk/>
            <pc:sldMk cId="0" sldId="270"/>
            <ac:spMk id="4" creationId="{B56FC819-E645-4A08-8352-A4F745254EB3}"/>
          </ac:spMkLst>
        </pc:spChg>
      </pc:sldChg>
      <pc:sldChg chg="add modNotesTx">
        <pc:chgData name="Obstfeld, Amrom E" userId="723fc76c-ee2b-4721-b304-153613f0d15a" providerId="ADAL" clId="{04029DB4-4462-4BF6-B90B-A731A2D66243}" dt="2021-07-26T22:05:27.552" v="11659" actId="20577"/>
        <pc:sldMkLst>
          <pc:docMk/>
          <pc:sldMk cId="3660716974" sldId="270"/>
        </pc:sldMkLst>
      </pc:sldChg>
      <pc:sldChg chg="addSp delSp modSp add del modNotesTx">
        <pc:chgData name="Obstfeld, Amrom E" userId="723fc76c-ee2b-4721-b304-153613f0d15a" providerId="ADAL" clId="{04029DB4-4462-4BF6-B90B-A731A2D66243}" dt="2021-07-26T19:39:31.119" v="9258" actId="2696"/>
        <pc:sldMkLst>
          <pc:docMk/>
          <pc:sldMk cId="0" sldId="271"/>
        </pc:sldMkLst>
        <pc:spChg chg="add mod">
          <ac:chgData name="Obstfeld, Amrom E" userId="723fc76c-ee2b-4721-b304-153613f0d15a" providerId="ADAL" clId="{04029DB4-4462-4BF6-B90B-A731A2D66243}" dt="2021-07-23T22:09:05.848" v="944"/>
          <ac:spMkLst>
            <pc:docMk/>
            <pc:sldMk cId="0" sldId="271"/>
            <ac:spMk id="2" creationId="{8C7018D8-6DF2-4891-8234-03FD3EDD0F4D}"/>
          </ac:spMkLst>
        </pc:spChg>
        <pc:spChg chg="add del mod">
          <ac:chgData name="Obstfeld, Amrom E" userId="723fc76c-ee2b-4721-b304-153613f0d15a" providerId="ADAL" clId="{04029DB4-4462-4BF6-B90B-A731A2D66243}" dt="2021-07-23T22:17:38.344" v="1269" actId="478"/>
          <ac:spMkLst>
            <pc:docMk/>
            <pc:sldMk cId="0" sldId="271"/>
            <ac:spMk id="3" creationId="{A31736A5-C558-42E4-9DB9-561AFABC1E8A}"/>
          </ac:spMkLst>
        </pc:spChg>
        <pc:grpChg chg="add del mod">
          <ac:chgData name="Obstfeld, Amrom E" userId="723fc76c-ee2b-4721-b304-153613f0d15a" providerId="ADAL" clId="{04029DB4-4462-4BF6-B90B-A731A2D66243}" dt="2021-07-23T22:18:04.447" v="1271" actId="14429"/>
          <ac:grpSpMkLst>
            <pc:docMk/>
            <pc:sldMk cId="0" sldId="271"/>
            <ac:grpSpMk id="25" creationId="{396EDA49-D991-416E-A176-1F0FA9B24E96}"/>
          </ac:grpSpMkLst>
        </pc:grpChg>
        <pc:cxnChg chg="mod">
          <ac:chgData name="Obstfeld, Amrom E" userId="723fc76c-ee2b-4721-b304-153613f0d15a" providerId="ADAL" clId="{04029DB4-4462-4BF6-B90B-A731A2D66243}" dt="2021-07-23T22:17:35.128" v="1268" actId="478"/>
          <ac:cxnSpMkLst>
            <pc:docMk/>
            <pc:sldMk cId="0" sldId="271"/>
            <ac:cxnSpMk id="32" creationId="{C89303EC-7527-4AA6-918E-1AF1472B91F5}"/>
          </ac:cxnSpMkLst>
        </pc:cxnChg>
        <pc:cxnChg chg="mod">
          <ac:chgData name="Obstfeld, Amrom E" userId="723fc76c-ee2b-4721-b304-153613f0d15a" providerId="ADAL" clId="{04029DB4-4462-4BF6-B90B-A731A2D66243}" dt="2021-07-23T22:17:35.128" v="1268" actId="478"/>
          <ac:cxnSpMkLst>
            <pc:docMk/>
            <pc:sldMk cId="0" sldId="271"/>
            <ac:cxnSpMk id="33" creationId="{227BF133-4BC1-48D1-8E6F-C396A09BC42E}"/>
          </ac:cxnSpMkLst>
        </pc:cxnChg>
        <pc:cxnChg chg="mod">
          <ac:chgData name="Obstfeld, Amrom E" userId="723fc76c-ee2b-4721-b304-153613f0d15a" providerId="ADAL" clId="{04029DB4-4462-4BF6-B90B-A731A2D66243}" dt="2021-07-23T22:17:35.128" v="1268" actId="478"/>
          <ac:cxnSpMkLst>
            <pc:docMk/>
            <pc:sldMk cId="0" sldId="271"/>
            <ac:cxnSpMk id="34" creationId="{C44B92AE-AD9C-4BBA-B3F6-3DAFC32F1863}"/>
          </ac:cxnSpMkLst>
        </pc:cxnChg>
        <pc:cxnChg chg="mod">
          <ac:chgData name="Obstfeld, Amrom E" userId="723fc76c-ee2b-4721-b304-153613f0d15a" providerId="ADAL" clId="{04029DB4-4462-4BF6-B90B-A731A2D66243}" dt="2021-07-23T22:18:13.644" v="1275" actId="14429"/>
          <ac:cxnSpMkLst>
            <pc:docMk/>
            <pc:sldMk cId="0" sldId="271"/>
            <ac:cxnSpMk id="35" creationId="{542A4B48-0FF3-45BB-BB0F-600AD6B20A7C}"/>
          </ac:cxnSpMkLst>
        </pc:cxnChg>
        <pc:cxnChg chg="mod">
          <ac:chgData name="Obstfeld, Amrom E" userId="723fc76c-ee2b-4721-b304-153613f0d15a" providerId="ADAL" clId="{04029DB4-4462-4BF6-B90B-A731A2D66243}" dt="2021-07-23T22:18:27.024" v="1276" actId="1582"/>
          <ac:cxnSpMkLst>
            <pc:docMk/>
            <pc:sldMk cId="0" sldId="271"/>
            <ac:cxnSpMk id="36" creationId="{4810AFF0-A447-4CB3-BBE2-1BC68B7CF158}"/>
          </ac:cxnSpMkLst>
        </pc:cxnChg>
        <pc:cxnChg chg="mod">
          <ac:chgData name="Obstfeld, Amrom E" userId="723fc76c-ee2b-4721-b304-153613f0d15a" providerId="ADAL" clId="{04029DB4-4462-4BF6-B90B-A731A2D66243}" dt="2021-07-23T22:18:34.064" v="1277" actId="1582"/>
          <ac:cxnSpMkLst>
            <pc:docMk/>
            <pc:sldMk cId="0" sldId="271"/>
            <ac:cxnSpMk id="230" creationId="{00000000-0000-0000-0000-000000000000}"/>
          </ac:cxnSpMkLst>
        </pc:cxnChg>
      </pc:sldChg>
      <pc:sldChg chg="add modNotesTx">
        <pc:chgData name="Obstfeld, Amrom E" userId="723fc76c-ee2b-4721-b304-153613f0d15a" providerId="ADAL" clId="{04029DB4-4462-4BF6-B90B-A731A2D66243}" dt="2021-07-26T22:06:47.254" v="11823" actId="20577"/>
        <pc:sldMkLst>
          <pc:docMk/>
          <pc:sldMk cId="1252028237" sldId="271"/>
        </pc:sldMkLst>
      </pc:sldChg>
      <pc:sldChg chg="addSp delSp modSp add del modNotesTx">
        <pc:chgData name="Obstfeld, Amrom E" userId="723fc76c-ee2b-4721-b304-153613f0d15a" providerId="ADAL" clId="{04029DB4-4462-4BF6-B90B-A731A2D66243}" dt="2021-07-26T19:39:31.178" v="9259" actId="2696"/>
        <pc:sldMkLst>
          <pc:docMk/>
          <pc:sldMk cId="0" sldId="272"/>
        </pc:sldMkLst>
        <pc:spChg chg="add del mod">
          <ac:chgData name="Obstfeld, Amrom E" userId="723fc76c-ee2b-4721-b304-153613f0d15a" providerId="ADAL" clId="{04029DB4-4462-4BF6-B90B-A731A2D66243}" dt="2021-07-23T22:12:05.075" v="1140" actId="478"/>
          <ac:spMkLst>
            <pc:docMk/>
            <pc:sldMk cId="0" sldId="272"/>
            <ac:spMk id="2" creationId="{1AC4C5E9-7400-4DAA-98B7-7661D2D95EE4}"/>
          </ac:spMkLst>
        </pc:spChg>
        <pc:spChg chg="add del mod">
          <ac:chgData name="Obstfeld, Amrom E" userId="723fc76c-ee2b-4721-b304-153613f0d15a" providerId="ADAL" clId="{04029DB4-4462-4BF6-B90B-A731A2D66243}" dt="2021-07-23T22:12:11.209" v="1141"/>
          <ac:spMkLst>
            <pc:docMk/>
            <pc:sldMk cId="0" sldId="272"/>
            <ac:spMk id="3" creationId="{BDD83745-143F-4148-905F-38077E49D215}"/>
          </ac:spMkLst>
        </pc:spChg>
        <pc:spChg chg="mod">
          <ac:chgData name="Obstfeld, Amrom E" userId="723fc76c-ee2b-4721-b304-153613f0d15a" providerId="ADAL" clId="{04029DB4-4462-4BF6-B90B-A731A2D66243}" dt="2021-07-23T22:15:21.733" v="1164" actId="164"/>
          <ac:spMkLst>
            <pc:docMk/>
            <pc:sldMk cId="0" sldId="272"/>
            <ac:spMk id="248" creationId="{00000000-0000-0000-0000-000000000000}"/>
          </ac:spMkLst>
        </pc:spChg>
        <pc:spChg chg="mod">
          <ac:chgData name="Obstfeld, Amrom E" userId="723fc76c-ee2b-4721-b304-153613f0d15a" providerId="ADAL" clId="{04029DB4-4462-4BF6-B90B-A731A2D66243}" dt="2021-07-23T22:15:21.733" v="1164" actId="164"/>
          <ac:spMkLst>
            <pc:docMk/>
            <pc:sldMk cId="0" sldId="272"/>
            <ac:spMk id="249" creationId="{00000000-0000-0000-0000-000000000000}"/>
          </ac:spMkLst>
        </pc:spChg>
        <pc:spChg chg="mod">
          <ac:chgData name="Obstfeld, Amrom E" userId="723fc76c-ee2b-4721-b304-153613f0d15a" providerId="ADAL" clId="{04029DB4-4462-4BF6-B90B-A731A2D66243}" dt="2021-07-23T22:15:21.733" v="1164" actId="164"/>
          <ac:spMkLst>
            <pc:docMk/>
            <pc:sldMk cId="0" sldId="272"/>
            <ac:spMk id="250" creationId="{00000000-0000-0000-0000-000000000000}"/>
          </ac:spMkLst>
        </pc:spChg>
        <pc:spChg chg="mod">
          <ac:chgData name="Obstfeld, Amrom E" userId="723fc76c-ee2b-4721-b304-153613f0d15a" providerId="ADAL" clId="{04029DB4-4462-4BF6-B90B-A731A2D66243}" dt="2021-07-23T22:15:21.733" v="1164" actId="164"/>
          <ac:spMkLst>
            <pc:docMk/>
            <pc:sldMk cId="0" sldId="272"/>
            <ac:spMk id="251" creationId="{00000000-0000-0000-0000-000000000000}"/>
          </ac:spMkLst>
        </pc:spChg>
        <pc:spChg chg="mod">
          <ac:chgData name="Obstfeld, Amrom E" userId="723fc76c-ee2b-4721-b304-153613f0d15a" providerId="ADAL" clId="{04029DB4-4462-4BF6-B90B-A731A2D66243}" dt="2021-07-23T22:15:21.733" v="1164" actId="164"/>
          <ac:spMkLst>
            <pc:docMk/>
            <pc:sldMk cId="0" sldId="272"/>
            <ac:spMk id="252" creationId="{00000000-0000-0000-0000-000000000000}"/>
          </ac:spMkLst>
        </pc:spChg>
        <pc:spChg chg="mod">
          <ac:chgData name="Obstfeld, Amrom E" userId="723fc76c-ee2b-4721-b304-153613f0d15a" providerId="ADAL" clId="{04029DB4-4462-4BF6-B90B-A731A2D66243}" dt="2021-07-23T22:15:21.733" v="1164" actId="164"/>
          <ac:spMkLst>
            <pc:docMk/>
            <pc:sldMk cId="0" sldId="272"/>
            <ac:spMk id="253" creationId="{00000000-0000-0000-0000-000000000000}"/>
          </ac:spMkLst>
        </pc:spChg>
        <pc:grpChg chg="add mod">
          <ac:chgData name="Obstfeld, Amrom E" userId="723fc76c-ee2b-4721-b304-153613f0d15a" providerId="ADAL" clId="{04029DB4-4462-4BF6-B90B-A731A2D66243}" dt="2021-07-23T22:15:21.733" v="1164" actId="164"/>
          <ac:grpSpMkLst>
            <pc:docMk/>
            <pc:sldMk cId="0" sldId="272"/>
            <ac:grpSpMk id="10" creationId="{41D58765-26DE-4155-9020-29D2519A5554}"/>
          </ac:grpSpMkLst>
        </pc:grpChg>
        <pc:grpChg chg="add mod">
          <ac:chgData name="Obstfeld, Amrom E" userId="723fc76c-ee2b-4721-b304-153613f0d15a" providerId="ADAL" clId="{04029DB4-4462-4BF6-B90B-A731A2D66243}" dt="2021-07-23T22:19:00.893" v="1293" actId="14430"/>
          <ac:grpSpMkLst>
            <pc:docMk/>
            <pc:sldMk cId="0" sldId="272"/>
            <ac:grpSpMk id="53" creationId="{951E03AD-5D80-42C0-B2DB-9A974521C66E}"/>
          </ac:grpSpMkLst>
        </pc:grpChg>
        <pc:grpChg chg="add mod">
          <ac:chgData name="Obstfeld, Amrom E" userId="723fc76c-ee2b-4721-b304-153613f0d15a" providerId="ADAL" clId="{04029DB4-4462-4BF6-B90B-A731A2D66243}" dt="2021-07-23T22:18:55.173" v="1290" actId="1037"/>
          <ac:grpSpMkLst>
            <pc:docMk/>
            <pc:sldMk cId="0" sldId="272"/>
            <ac:grpSpMk id="65" creationId="{4F49DA2C-F099-47E0-9695-D070E4D6DAD8}"/>
          </ac:grpSpMkLst>
        </pc:grpChg>
        <pc:grpChg chg="add mod">
          <ac:chgData name="Obstfeld, Amrom E" userId="723fc76c-ee2b-4721-b304-153613f0d15a" providerId="ADAL" clId="{04029DB4-4462-4BF6-B90B-A731A2D66243}" dt="2021-07-23T22:19:11.575" v="1303" actId="1038"/>
          <ac:grpSpMkLst>
            <pc:docMk/>
            <pc:sldMk cId="0" sldId="272"/>
            <ac:grpSpMk id="77" creationId="{F32356C6-0606-49E2-99D3-8893E4C3C65B}"/>
          </ac:grpSpMkLst>
        </pc:grpChg>
        <pc:cxnChg chg="add mod">
          <ac:chgData name="Obstfeld, Amrom E" userId="723fc76c-ee2b-4721-b304-153613f0d15a" providerId="ADAL" clId="{04029DB4-4462-4BF6-B90B-A731A2D66243}" dt="2021-07-23T22:15:21.733" v="1164" actId="164"/>
          <ac:cxnSpMkLst>
            <pc:docMk/>
            <pc:sldMk cId="0" sldId="272"/>
            <ac:cxnSpMk id="45" creationId="{2EF4407F-97EE-450E-9523-027EBFE09892}"/>
          </ac:cxnSpMkLst>
        </pc:cxnChg>
        <pc:cxnChg chg="add mod">
          <ac:chgData name="Obstfeld, Amrom E" userId="723fc76c-ee2b-4721-b304-153613f0d15a" providerId="ADAL" clId="{04029DB4-4462-4BF6-B90B-A731A2D66243}" dt="2021-07-23T22:15:21.733" v="1164" actId="164"/>
          <ac:cxnSpMkLst>
            <pc:docMk/>
            <pc:sldMk cId="0" sldId="272"/>
            <ac:cxnSpMk id="49" creationId="{5B456482-82E8-4379-AC73-6FA5451FE5E2}"/>
          </ac:cxnSpMkLst>
        </pc:cxnChg>
        <pc:cxnChg chg="mod">
          <ac:chgData name="Obstfeld, Amrom E" userId="723fc76c-ee2b-4721-b304-153613f0d15a" providerId="ADAL" clId="{04029DB4-4462-4BF6-B90B-A731A2D66243}" dt="2021-07-23T22:15:21.733" v="1164" actId="164"/>
          <ac:cxnSpMkLst>
            <pc:docMk/>
            <pc:sldMk cId="0" sldId="272"/>
            <ac:cxnSpMk id="254" creationId="{00000000-0000-0000-0000-000000000000}"/>
          </ac:cxnSpMkLst>
        </pc:cxnChg>
        <pc:cxnChg chg="del mod">
          <ac:chgData name="Obstfeld, Amrom E" userId="723fc76c-ee2b-4721-b304-153613f0d15a" providerId="ADAL" clId="{04029DB4-4462-4BF6-B90B-A731A2D66243}" dt="2021-07-23T22:14:23.373" v="1161" actId="478"/>
          <ac:cxnSpMkLst>
            <pc:docMk/>
            <pc:sldMk cId="0" sldId="272"/>
            <ac:cxnSpMk id="255" creationId="{00000000-0000-0000-0000-000000000000}"/>
          </ac:cxnSpMkLst>
        </pc:cxnChg>
        <pc:cxnChg chg="del mod">
          <ac:chgData name="Obstfeld, Amrom E" userId="723fc76c-ee2b-4721-b304-153613f0d15a" providerId="ADAL" clId="{04029DB4-4462-4BF6-B90B-A731A2D66243}" dt="2021-07-23T22:13:57.217" v="1157" actId="478"/>
          <ac:cxnSpMkLst>
            <pc:docMk/>
            <pc:sldMk cId="0" sldId="272"/>
            <ac:cxnSpMk id="256" creationId="{00000000-0000-0000-0000-000000000000}"/>
          </ac:cxnSpMkLst>
        </pc:cxnChg>
        <pc:cxnChg chg="mod">
          <ac:chgData name="Obstfeld, Amrom E" userId="723fc76c-ee2b-4721-b304-153613f0d15a" providerId="ADAL" clId="{04029DB4-4462-4BF6-B90B-A731A2D66243}" dt="2021-07-23T22:15:21.733" v="1164" actId="164"/>
          <ac:cxnSpMkLst>
            <pc:docMk/>
            <pc:sldMk cId="0" sldId="272"/>
            <ac:cxnSpMk id="257" creationId="{00000000-0000-0000-0000-000000000000}"/>
          </ac:cxnSpMkLst>
        </pc:cxnChg>
        <pc:cxnChg chg="mod">
          <ac:chgData name="Obstfeld, Amrom E" userId="723fc76c-ee2b-4721-b304-153613f0d15a" providerId="ADAL" clId="{04029DB4-4462-4BF6-B90B-A731A2D66243}" dt="2021-07-23T22:15:21.733" v="1164" actId="164"/>
          <ac:cxnSpMkLst>
            <pc:docMk/>
            <pc:sldMk cId="0" sldId="272"/>
            <ac:cxnSpMk id="258" creationId="{00000000-0000-0000-0000-000000000000}"/>
          </ac:cxnSpMkLst>
        </pc:cxnChg>
      </pc:sldChg>
      <pc:sldChg chg="add modNotesTx">
        <pc:chgData name="Obstfeld, Amrom E" userId="723fc76c-ee2b-4721-b304-153613f0d15a" providerId="ADAL" clId="{04029DB4-4462-4BF6-B90B-A731A2D66243}" dt="2021-07-26T22:08:23.004" v="11945" actId="20577"/>
        <pc:sldMkLst>
          <pc:docMk/>
          <pc:sldMk cId="534881745" sldId="272"/>
        </pc:sldMkLst>
      </pc:sldChg>
      <pc:sldChg chg="del">
        <pc:chgData name="Obstfeld, Amrom E" userId="723fc76c-ee2b-4721-b304-153613f0d15a" providerId="ADAL" clId="{04029DB4-4462-4BF6-B90B-A731A2D66243}" dt="2021-07-26T02:42:47.352" v="6496" actId="2696"/>
        <pc:sldMkLst>
          <pc:docMk/>
          <pc:sldMk cId="466397621" sldId="274"/>
        </pc:sldMkLst>
      </pc:sldChg>
      <pc:sldChg chg="addSp modSp add del modNotesTx">
        <pc:chgData name="Obstfeld, Amrom E" userId="723fc76c-ee2b-4721-b304-153613f0d15a" providerId="ADAL" clId="{04029DB4-4462-4BF6-B90B-A731A2D66243}" dt="2021-07-26T20:45:27.008" v="11108" actId="2696"/>
        <pc:sldMkLst>
          <pc:docMk/>
          <pc:sldMk cId="1265763319" sldId="274"/>
        </pc:sldMkLst>
        <pc:spChg chg="add">
          <ac:chgData name="Obstfeld, Amrom E" userId="723fc76c-ee2b-4721-b304-153613f0d15a" providerId="ADAL" clId="{04029DB4-4462-4BF6-B90B-A731A2D66243}" dt="2021-07-26T15:02:09.668" v="7621"/>
          <ac:spMkLst>
            <pc:docMk/>
            <pc:sldMk cId="1265763319" sldId="274"/>
            <ac:spMk id="7" creationId="{8AE1E562-9D66-4847-924B-E8DF432007A2}"/>
          </ac:spMkLst>
        </pc:spChg>
        <pc:spChg chg="add">
          <ac:chgData name="Obstfeld, Amrom E" userId="723fc76c-ee2b-4721-b304-153613f0d15a" providerId="ADAL" clId="{04029DB4-4462-4BF6-B90B-A731A2D66243}" dt="2021-07-26T15:02:09.668" v="7621"/>
          <ac:spMkLst>
            <pc:docMk/>
            <pc:sldMk cId="1265763319" sldId="274"/>
            <ac:spMk id="8" creationId="{DB479B87-07CC-4987-8957-BD821BE12BE2}"/>
          </ac:spMkLst>
        </pc:spChg>
        <pc:grpChg chg="add mod">
          <ac:chgData name="Obstfeld, Amrom E" userId="723fc76c-ee2b-4721-b304-153613f0d15a" providerId="ADAL" clId="{04029DB4-4462-4BF6-B90B-A731A2D66243}" dt="2021-07-26T15:02:21.528" v="7623" actId="1076"/>
          <ac:grpSpMkLst>
            <pc:docMk/>
            <pc:sldMk cId="1265763319" sldId="274"/>
            <ac:grpSpMk id="6" creationId="{528181B7-BDA0-40C0-8216-080B4F328D08}"/>
          </ac:grpSpMkLst>
        </pc:grpChg>
        <pc:grpChg chg="add mod">
          <ac:chgData name="Obstfeld, Amrom E" userId="723fc76c-ee2b-4721-b304-153613f0d15a" providerId="ADAL" clId="{04029DB4-4462-4BF6-B90B-A731A2D66243}" dt="2021-07-26T15:02:34.758" v="7626" actId="196"/>
          <ac:grpSpMkLst>
            <pc:docMk/>
            <pc:sldMk cId="1265763319" sldId="274"/>
            <ac:grpSpMk id="9" creationId="{EBA70BA8-220A-439D-BBD8-309B8220586B}"/>
          </ac:grpSpMkLst>
        </pc:grpChg>
        <pc:grpChg chg="add mod">
          <ac:chgData name="Obstfeld, Amrom E" userId="723fc76c-ee2b-4721-b304-153613f0d15a" providerId="ADAL" clId="{04029DB4-4462-4BF6-B90B-A731A2D66243}" dt="2021-07-26T15:02:51.844" v="7629" actId="1076"/>
          <ac:grpSpMkLst>
            <pc:docMk/>
            <pc:sldMk cId="1265763319" sldId="274"/>
            <ac:grpSpMk id="12" creationId="{405C1B32-CF24-49B1-83DB-4DBE660FA7DE}"/>
          </ac:grpSpMkLst>
        </pc:grpChg>
      </pc:sldChg>
      <pc:sldChg chg="add">
        <pc:chgData name="Obstfeld, Amrom E" userId="723fc76c-ee2b-4721-b304-153613f0d15a" providerId="ADAL" clId="{04029DB4-4462-4BF6-B90B-A731A2D66243}" dt="2021-07-26T20:45:28.504" v="11109"/>
        <pc:sldMkLst>
          <pc:docMk/>
          <pc:sldMk cId="3093912461" sldId="274"/>
        </pc:sldMkLst>
      </pc:sldChg>
      <pc:sldChg chg="modSp modNotesTx">
        <pc:chgData name="Obstfeld, Amrom E" userId="723fc76c-ee2b-4721-b304-153613f0d15a" providerId="ADAL" clId="{04029DB4-4462-4BF6-B90B-A731A2D66243}" dt="2021-07-26T22:50:22.826" v="13585" actId="403"/>
        <pc:sldMkLst>
          <pc:docMk/>
          <pc:sldMk cId="3995898738" sldId="275"/>
        </pc:sldMkLst>
        <pc:spChg chg="mod">
          <ac:chgData name="Obstfeld, Amrom E" userId="723fc76c-ee2b-4721-b304-153613f0d15a" providerId="ADAL" clId="{04029DB4-4462-4BF6-B90B-A731A2D66243}" dt="2021-07-26T22:50:22.826" v="13585" actId="403"/>
          <ac:spMkLst>
            <pc:docMk/>
            <pc:sldMk cId="3995898738" sldId="275"/>
            <ac:spMk id="600" creationId="{00000000-0000-0000-0000-000000000000}"/>
          </ac:spMkLst>
        </pc:spChg>
      </pc:sldChg>
      <pc:sldChg chg="del">
        <pc:chgData name="Obstfeld, Amrom E" userId="723fc76c-ee2b-4721-b304-153613f0d15a" providerId="ADAL" clId="{04029DB4-4462-4BF6-B90B-A731A2D66243}" dt="2021-07-26T22:55:07.898" v="14417" actId="2696"/>
        <pc:sldMkLst>
          <pc:docMk/>
          <pc:sldMk cId="1920037448" sldId="276"/>
        </pc:sldMkLst>
      </pc:sldChg>
      <pc:sldChg chg="del">
        <pc:chgData name="Obstfeld, Amrom E" userId="723fc76c-ee2b-4721-b304-153613f0d15a" providerId="ADAL" clId="{04029DB4-4462-4BF6-B90B-A731A2D66243}" dt="2021-07-23T21:20:28.556" v="604" actId="2696"/>
        <pc:sldMkLst>
          <pc:docMk/>
          <pc:sldMk cId="2831463484" sldId="277"/>
        </pc:sldMkLst>
      </pc:sldChg>
      <pc:sldChg chg="addSp delSp modSp del">
        <pc:chgData name="Obstfeld, Amrom E" userId="723fc76c-ee2b-4721-b304-153613f0d15a" providerId="ADAL" clId="{04029DB4-4462-4BF6-B90B-A731A2D66243}" dt="2021-07-26T22:55:18.656" v="14419" actId="2696"/>
        <pc:sldMkLst>
          <pc:docMk/>
          <pc:sldMk cId="545893030" sldId="278"/>
        </pc:sldMkLst>
        <pc:grpChg chg="del">
          <ac:chgData name="Obstfeld, Amrom E" userId="723fc76c-ee2b-4721-b304-153613f0d15a" providerId="ADAL" clId="{04029DB4-4462-4BF6-B90B-A731A2D66243}" dt="2021-07-23T21:20:48.475" v="605" actId="478"/>
          <ac:grpSpMkLst>
            <pc:docMk/>
            <pc:sldMk cId="545893030" sldId="278"/>
            <ac:grpSpMk id="631" creationId="{00000000-0000-0000-0000-000000000000}"/>
          </ac:grpSpMkLst>
        </pc:grpChg>
        <pc:picChg chg="add mod">
          <ac:chgData name="Obstfeld, Amrom E" userId="723fc76c-ee2b-4721-b304-153613f0d15a" providerId="ADAL" clId="{04029DB4-4462-4BF6-B90B-A731A2D66243}" dt="2021-07-23T21:20:55.775" v="608" actId="1076"/>
          <ac:picMkLst>
            <pc:docMk/>
            <pc:sldMk cId="545893030" sldId="278"/>
            <ac:picMk id="2050" creationId="{AA97E03B-BCA9-4588-B9D1-AACC4F84DA05}"/>
          </ac:picMkLst>
        </pc:picChg>
      </pc:sldChg>
      <pc:sldChg chg="modSp add modNotesTx">
        <pc:chgData name="Obstfeld, Amrom E" userId="723fc76c-ee2b-4721-b304-153613f0d15a" providerId="ADAL" clId="{04029DB4-4462-4BF6-B90B-A731A2D66243}" dt="2021-07-26T22:59:19.024" v="14664" actId="14100"/>
        <pc:sldMkLst>
          <pc:docMk/>
          <pc:sldMk cId="3584449334" sldId="278"/>
        </pc:sldMkLst>
        <pc:picChg chg="mod">
          <ac:chgData name="Obstfeld, Amrom E" userId="723fc76c-ee2b-4721-b304-153613f0d15a" providerId="ADAL" clId="{04029DB4-4462-4BF6-B90B-A731A2D66243}" dt="2021-07-26T22:59:19.024" v="14664" actId="14100"/>
          <ac:picMkLst>
            <pc:docMk/>
            <pc:sldMk cId="3584449334" sldId="278"/>
            <ac:picMk id="2050" creationId="{AA97E03B-BCA9-4588-B9D1-AACC4F84DA05}"/>
          </ac:picMkLst>
        </pc:picChg>
      </pc:sldChg>
      <pc:sldChg chg="del">
        <pc:chgData name="Obstfeld, Amrom E" userId="723fc76c-ee2b-4721-b304-153613f0d15a" providerId="ADAL" clId="{04029DB4-4462-4BF6-B90B-A731A2D66243}" dt="2021-07-23T21:23:07.879" v="626" actId="2696"/>
        <pc:sldMkLst>
          <pc:docMk/>
          <pc:sldMk cId="3101482979" sldId="279"/>
        </pc:sldMkLst>
      </pc:sldChg>
      <pc:sldChg chg="del">
        <pc:chgData name="Obstfeld, Amrom E" userId="723fc76c-ee2b-4721-b304-153613f0d15a" providerId="ADAL" clId="{04029DB4-4462-4BF6-B90B-A731A2D66243}" dt="2021-07-23T21:23:07.869" v="625" actId="2696"/>
        <pc:sldMkLst>
          <pc:docMk/>
          <pc:sldMk cId="2685546125" sldId="280"/>
        </pc:sldMkLst>
      </pc:sldChg>
      <pc:sldChg chg="del">
        <pc:chgData name="Obstfeld, Amrom E" userId="723fc76c-ee2b-4721-b304-153613f0d15a" providerId="ADAL" clId="{04029DB4-4462-4BF6-B90B-A731A2D66243}" dt="2021-07-23T21:23:07.859" v="624" actId="2696"/>
        <pc:sldMkLst>
          <pc:docMk/>
          <pc:sldMk cId="1422194202" sldId="281"/>
        </pc:sldMkLst>
      </pc:sldChg>
      <pc:sldChg chg="del">
        <pc:chgData name="Obstfeld, Amrom E" userId="723fc76c-ee2b-4721-b304-153613f0d15a" providerId="ADAL" clId="{04029DB4-4462-4BF6-B90B-A731A2D66243}" dt="2021-07-23T21:23:07.849" v="623" actId="2696"/>
        <pc:sldMkLst>
          <pc:docMk/>
          <pc:sldMk cId="3264477485" sldId="282"/>
        </pc:sldMkLst>
      </pc:sldChg>
      <pc:sldChg chg="add del">
        <pc:chgData name="Obstfeld, Amrom E" userId="723fc76c-ee2b-4721-b304-153613f0d15a" providerId="ADAL" clId="{04029DB4-4462-4BF6-B90B-A731A2D66243}" dt="2021-07-26T03:02:08.389" v="7196" actId="2696"/>
        <pc:sldMkLst>
          <pc:docMk/>
          <pc:sldMk cId="3066835" sldId="291"/>
        </pc:sldMkLst>
      </pc:sldChg>
      <pc:sldChg chg="add del">
        <pc:chgData name="Obstfeld, Amrom E" userId="723fc76c-ee2b-4721-b304-153613f0d15a" providerId="ADAL" clId="{04029DB4-4462-4BF6-B90B-A731A2D66243}" dt="2021-07-25T20:46:19.051" v="4803" actId="2696"/>
        <pc:sldMkLst>
          <pc:docMk/>
          <pc:sldMk cId="3961063607" sldId="291"/>
        </pc:sldMkLst>
      </pc:sldChg>
      <pc:sldChg chg="addSp delSp modSp add modAnim modNotesTx">
        <pc:chgData name="Obstfeld, Amrom E" userId="723fc76c-ee2b-4721-b304-153613f0d15a" providerId="ADAL" clId="{04029DB4-4462-4BF6-B90B-A731A2D66243}" dt="2021-07-26T22:20:27.473" v="12148" actId="5793"/>
        <pc:sldMkLst>
          <pc:docMk/>
          <pc:sldMk cId="1402217419" sldId="374"/>
        </pc:sldMkLst>
        <pc:spChg chg="mod">
          <ac:chgData name="Obstfeld, Amrom E" userId="723fc76c-ee2b-4721-b304-153613f0d15a" providerId="ADAL" clId="{04029DB4-4462-4BF6-B90B-A731A2D66243}" dt="2021-07-26T20:55:00.255" v="11122" actId="403"/>
          <ac:spMkLst>
            <pc:docMk/>
            <pc:sldMk cId="1402217419" sldId="374"/>
            <ac:spMk id="5" creationId="{00000000-0000-0000-0000-000000000000}"/>
          </ac:spMkLst>
        </pc:spChg>
        <pc:spChg chg="add del">
          <ac:chgData name="Obstfeld, Amrom E" userId="723fc76c-ee2b-4721-b304-153613f0d15a" providerId="ADAL" clId="{04029DB4-4462-4BF6-B90B-A731A2D66243}" dt="2021-07-26T22:15:05.342" v="12072" actId="478"/>
          <ac:spMkLst>
            <pc:docMk/>
            <pc:sldMk cId="1402217419" sldId="374"/>
            <ac:spMk id="30" creationId="{AA8ED2EC-21CC-4340-A7CF-D4FB9C112D76}"/>
          </ac:spMkLst>
        </pc:spChg>
        <pc:spChg chg="add del">
          <ac:chgData name="Obstfeld, Amrom E" userId="723fc76c-ee2b-4721-b304-153613f0d15a" providerId="ADAL" clId="{04029DB4-4462-4BF6-B90B-A731A2D66243}" dt="2021-07-26T22:15:05.342" v="12072" actId="478"/>
          <ac:spMkLst>
            <pc:docMk/>
            <pc:sldMk cId="1402217419" sldId="374"/>
            <ac:spMk id="31" creationId="{45772A41-DBA7-4AB4-9C03-6D53FAF8EEA5}"/>
          </ac:spMkLst>
        </pc:spChg>
        <pc:spChg chg="add del">
          <ac:chgData name="Obstfeld, Amrom E" userId="723fc76c-ee2b-4721-b304-153613f0d15a" providerId="ADAL" clId="{04029DB4-4462-4BF6-B90B-A731A2D66243}" dt="2021-07-26T22:15:05.342" v="12072" actId="478"/>
          <ac:spMkLst>
            <pc:docMk/>
            <pc:sldMk cId="1402217419" sldId="374"/>
            <ac:spMk id="32" creationId="{1CC82C3C-F1B3-48AA-8063-AB14DCC8621A}"/>
          </ac:spMkLst>
        </pc:spChg>
        <pc:spChg chg="add mod">
          <ac:chgData name="Obstfeld, Amrom E" userId="723fc76c-ee2b-4721-b304-153613f0d15a" providerId="ADAL" clId="{04029DB4-4462-4BF6-B90B-A731A2D66243}" dt="2021-07-26T22:18:36.494" v="12109" actId="1076"/>
          <ac:spMkLst>
            <pc:docMk/>
            <pc:sldMk cId="1402217419" sldId="374"/>
            <ac:spMk id="33" creationId="{6E3A822B-4A6C-4012-BBB4-B26FA3B1B2C0}"/>
          </ac:spMkLst>
        </pc:spChg>
        <pc:spChg chg="add del">
          <ac:chgData name="Obstfeld, Amrom E" userId="723fc76c-ee2b-4721-b304-153613f0d15a" providerId="ADAL" clId="{04029DB4-4462-4BF6-B90B-A731A2D66243}" dt="2021-07-26T22:15:05.342" v="12072" actId="478"/>
          <ac:spMkLst>
            <pc:docMk/>
            <pc:sldMk cId="1402217419" sldId="374"/>
            <ac:spMk id="36" creationId="{085571F9-C1AE-40EC-8811-CB06410D15BB}"/>
          </ac:spMkLst>
        </pc:spChg>
        <pc:spChg chg="add del mod">
          <ac:chgData name="Obstfeld, Amrom E" userId="723fc76c-ee2b-4721-b304-153613f0d15a" providerId="ADAL" clId="{04029DB4-4462-4BF6-B90B-A731A2D66243}" dt="2021-07-26T22:15:05.342" v="12072" actId="478"/>
          <ac:spMkLst>
            <pc:docMk/>
            <pc:sldMk cId="1402217419" sldId="374"/>
            <ac:spMk id="39" creationId="{CD44E81D-BA7A-4B75-8078-DAC748F0B952}"/>
          </ac:spMkLst>
        </pc:spChg>
        <pc:spChg chg="add del mod">
          <ac:chgData name="Obstfeld, Amrom E" userId="723fc76c-ee2b-4721-b304-153613f0d15a" providerId="ADAL" clId="{04029DB4-4462-4BF6-B90B-A731A2D66243}" dt="2021-07-26T22:18:36.494" v="12109" actId="1076"/>
          <ac:spMkLst>
            <pc:docMk/>
            <pc:sldMk cId="1402217419" sldId="374"/>
            <ac:spMk id="42" creationId="{984F83BA-84E8-4CD6-8891-396250D1C6BE}"/>
          </ac:spMkLst>
        </pc:spChg>
        <pc:spChg chg="add mod">
          <ac:chgData name="Obstfeld, Amrom E" userId="723fc76c-ee2b-4721-b304-153613f0d15a" providerId="ADAL" clId="{04029DB4-4462-4BF6-B90B-A731A2D66243}" dt="2021-07-26T22:18:36.494" v="12109" actId="1076"/>
          <ac:spMkLst>
            <pc:docMk/>
            <pc:sldMk cId="1402217419" sldId="374"/>
            <ac:spMk id="43" creationId="{06626D80-80C7-48F4-89FC-D0A0E5FDCE64}"/>
          </ac:spMkLst>
        </pc:spChg>
        <pc:spChg chg="add mod">
          <ac:chgData name="Obstfeld, Amrom E" userId="723fc76c-ee2b-4721-b304-153613f0d15a" providerId="ADAL" clId="{04029DB4-4462-4BF6-B90B-A731A2D66243}" dt="2021-07-26T22:18:36.494" v="12109" actId="1076"/>
          <ac:spMkLst>
            <pc:docMk/>
            <pc:sldMk cId="1402217419" sldId="374"/>
            <ac:spMk id="44" creationId="{D92FCCC4-C3C1-40B8-BEE0-8DCC6E7BF3CC}"/>
          </ac:spMkLst>
        </pc:spChg>
        <pc:grpChg chg="add mod">
          <ac:chgData name="Obstfeld, Amrom E" userId="723fc76c-ee2b-4721-b304-153613f0d15a" providerId="ADAL" clId="{04029DB4-4462-4BF6-B90B-A731A2D66243}" dt="2021-07-26T20:54:56.589" v="11120" actId="14100"/>
          <ac:grpSpMkLst>
            <pc:docMk/>
            <pc:sldMk cId="1402217419" sldId="374"/>
            <ac:grpSpMk id="3" creationId="{E1179C64-667A-480A-BB9A-BA21A5DE543C}"/>
          </ac:grpSpMkLst>
        </pc:grpChg>
        <pc:picChg chg="mod">
          <ac:chgData name="Obstfeld, Amrom E" userId="723fc76c-ee2b-4721-b304-153613f0d15a" providerId="ADAL" clId="{04029DB4-4462-4BF6-B90B-A731A2D66243}" dt="2021-07-26T20:54:51.820" v="11119" actId="164"/>
          <ac:picMkLst>
            <pc:docMk/>
            <pc:sldMk cId="1402217419" sldId="374"/>
            <ac:picMk id="4" creationId="{00000000-0000-0000-0000-000000000000}"/>
          </ac:picMkLst>
        </pc:picChg>
        <pc:picChg chg="add mod">
          <ac:chgData name="Obstfeld, Amrom E" userId="723fc76c-ee2b-4721-b304-153613f0d15a" providerId="ADAL" clId="{04029DB4-4462-4BF6-B90B-A731A2D66243}" dt="2021-07-26T22:11:56.116" v="12020" actId="1036"/>
          <ac:picMkLst>
            <pc:docMk/>
            <pc:sldMk cId="1402217419" sldId="374"/>
            <ac:picMk id="6" creationId="{BCC9B44E-06AB-4BF4-A38A-DB3833D96D38}"/>
          </ac:picMkLst>
        </pc:picChg>
        <pc:cxnChg chg="add del mod">
          <ac:chgData name="Obstfeld, Amrom E" userId="723fc76c-ee2b-4721-b304-153613f0d15a" providerId="ADAL" clId="{04029DB4-4462-4BF6-B90B-A731A2D66243}" dt="2021-07-26T22:15:07.838" v="12073" actId="478"/>
          <ac:cxnSpMkLst>
            <pc:docMk/>
            <pc:sldMk cId="1402217419" sldId="374"/>
            <ac:cxnSpMk id="40" creationId="{AB014F4C-8365-46C4-A1D8-53724CB3D4F7}"/>
          </ac:cxnSpMkLst>
        </pc:cxnChg>
        <pc:cxnChg chg="add del mod">
          <ac:chgData name="Obstfeld, Amrom E" userId="723fc76c-ee2b-4721-b304-153613f0d15a" providerId="ADAL" clId="{04029DB4-4462-4BF6-B90B-A731A2D66243}" dt="2021-07-26T22:15:09.729" v="12074" actId="478"/>
          <ac:cxnSpMkLst>
            <pc:docMk/>
            <pc:sldMk cId="1402217419" sldId="374"/>
            <ac:cxnSpMk id="41" creationId="{F75D6A64-3FE1-448D-8213-E5D00651098D}"/>
          </ac:cxnSpMkLst>
        </pc:cxnChg>
        <pc:cxnChg chg="add mod">
          <ac:chgData name="Obstfeld, Amrom E" userId="723fc76c-ee2b-4721-b304-153613f0d15a" providerId="ADAL" clId="{04029DB4-4462-4BF6-B90B-A731A2D66243}" dt="2021-07-26T22:18:36.494" v="12109" actId="1076"/>
          <ac:cxnSpMkLst>
            <pc:docMk/>
            <pc:sldMk cId="1402217419" sldId="374"/>
            <ac:cxnSpMk id="45" creationId="{B6BD4B4D-F37E-4759-9FE4-640556161074}"/>
          </ac:cxnSpMkLst>
        </pc:cxnChg>
        <pc:cxnChg chg="add mod">
          <ac:chgData name="Obstfeld, Amrom E" userId="723fc76c-ee2b-4721-b304-153613f0d15a" providerId="ADAL" clId="{04029DB4-4462-4BF6-B90B-A731A2D66243}" dt="2021-07-26T22:18:36.494" v="12109" actId="1076"/>
          <ac:cxnSpMkLst>
            <pc:docMk/>
            <pc:sldMk cId="1402217419" sldId="374"/>
            <ac:cxnSpMk id="46" creationId="{EBBF8C63-25A4-485B-8E09-2D970599EAF2}"/>
          </ac:cxnSpMkLst>
        </pc:cxnChg>
        <pc:cxnChg chg="add mod">
          <ac:chgData name="Obstfeld, Amrom E" userId="723fc76c-ee2b-4721-b304-153613f0d15a" providerId="ADAL" clId="{04029DB4-4462-4BF6-B90B-A731A2D66243}" dt="2021-07-26T22:18:36.494" v="12109" actId="1076"/>
          <ac:cxnSpMkLst>
            <pc:docMk/>
            <pc:sldMk cId="1402217419" sldId="374"/>
            <ac:cxnSpMk id="47" creationId="{BEA23772-C1DA-46D4-B210-C2955F9DC546}"/>
          </ac:cxnSpMkLst>
        </pc:cxnChg>
        <pc:cxnChg chg="add del mod">
          <ac:chgData name="Obstfeld, Amrom E" userId="723fc76c-ee2b-4721-b304-153613f0d15a" providerId="ADAL" clId="{04029DB4-4462-4BF6-B90B-A731A2D66243}" dt="2021-07-26T22:18:36.494" v="12109" actId="1076"/>
          <ac:cxnSpMkLst>
            <pc:docMk/>
            <pc:sldMk cId="1402217419" sldId="374"/>
            <ac:cxnSpMk id="50" creationId="{4111FE86-A06A-4B69-92E4-2B5B8A73D392}"/>
          </ac:cxnSpMkLst>
        </pc:cxnChg>
      </pc:sldChg>
      <pc:sldChg chg="delSp add del delAnim modAnim modNotesTx">
        <pc:chgData name="Obstfeld, Amrom E" userId="723fc76c-ee2b-4721-b304-153613f0d15a" providerId="ADAL" clId="{04029DB4-4462-4BF6-B90B-A731A2D66243}" dt="2021-07-26T19:39:31.211" v="9260" actId="2696"/>
        <pc:sldMkLst>
          <pc:docMk/>
          <pc:sldMk cId="2041786373" sldId="374"/>
        </pc:sldMkLst>
        <pc:spChg chg="del">
          <ac:chgData name="Obstfeld, Amrom E" userId="723fc76c-ee2b-4721-b304-153613f0d15a" providerId="ADAL" clId="{04029DB4-4462-4BF6-B90B-A731A2D66243}" dt="2021-07-23T22:34:53.074" v="1876" actId="478"/>
          <ac:spMkLst>
            <pc:docMk/>
            <pc:sldMk cId="2041786373" sldId="374"/>
            <ac:spMk id="39" creationId="{00000000-0000-0000-0000-000000000000}"/>
          </ac:spMkLst>
        </pc:spChg>
        <pc:spChg chg="del">
          <ac:chgData name="Obstfeld, Amrom E" userId="723fc76c-ee2b-4721-b304-153613f0d15a" providerId="ADAL" clId="{04029DB4-4462-4BF6-B90B-A731A2D66243}" dt="2021-07-23T22:35:33.211" v="1880" actId="478"/>
          <ac:spMkLst>
            <pc:docMk/>
            <pc:sldMk cId="2041786373" sldId="374"/>
            <ac:spMk id="40" creationId="{00000000-0000-0000-0000-000000000000}"/>
          </ac:spMkLst>
        </pc:spChg>
      </pc:sldChg>
      <pc:sldChg chg="addSp delSp modSp add modNotesTx">
        <pc:chgData name="Obstfeld, Amrom E" userId="723fc76c-ee2b-4721-b304-153613f0d15a" providerId="ADAL" clId="{04029DB4-4462-4BF6-B90B-A731A2D66243}" dt="2021-07-26T20:23:26.162" v="10209" actId="20577"/>
        <pc:sldMkLst>
          <pc:docMk/>
          <pc:sldMk cId="4065192755" sldId="502"/>
        </pc:sldMkLst>
        <pc:spChg chg="mod">
          <ac:chgData name="Obstfeld, Amrom E" userId="723fc76c-ee2b-4721-b304-153613f0d15a" providerId="ADAL" clId="{04029DB4-4462-4BF6-B90B-A731A2D66243}" dt="2021-07-26T02:14:34.930" v="4903" actId="1076"/>
          <ac:spMkLst>
            <pc:docMk/>
            <pc:sldMk cId="4065192755" sldId="502"/>
            <ac:spMk id="2" creationId="{32E1AA3D-CC1E-C74E-A634-995E791A2433}"/>
          </ac:spMkLst>
        </pc:spChg>
        <pc:spChg chg="mod">
          <ac:chgData name="Obstfeld, Amrom E" userId="723fc76c-ee2b-4721-b304-153613f0d15a" providerId="ADAL" clId="{04029DB4-4462-4BF6-B90B-A731A2D66243}" dt="2021-07-26T02:46:25.379" v="6516" actId="20577"/>
          <ac:spMkLst>
            <pc:docMk/>
            <pc:sldMk cId="4065192755" sldId="502"/>
            <ac:spMk id="3" creationId="{EE19BCF9-CEA1-7D4C-9B3A-71C9D9023AEA}"/>
          </ac:spMkLst>
        </pc:spChg>
        <pc:spChg chg="mod">
          <ac:chgData name="Obstfeld, Amrom E" userId="723fc76c-ee2b-4721-b304-153613f0d15a" providerId="ADAL" clId="{04029DB4-4462-4BF6-B90B-A731A2D66243}" dt="2021-07-26T02:14:48.721" v="4907" actId="6549"/>
          <ac:spMkLst>
            <pc:docMk/>
            <pc:sldMk cId="4065192755" sldId="502"/>
            <ac:spMk id="4" creationId="{F6971452-3F25-7549-B772-6965FC84024A}"/>
          </ac:spMkLst>
        </pc:spChg>
        <pc:spChg chg="add del mod">
          <ac:chgData name="Obstfeld, Amrom E" userId="723fc76c-ee2b-4721-b304-153613f0d15a" providerId="ADAL" clId="{04029DB4-4462-4BF6-B90B-A731A2D66243}" dt="2021-07-26T02:16:30.385" v="4961" actId="478"/>
          <ac:spMkLst>
            <pc:docMk/>
            <pc:sldMk cId="4065192755" sldId="502"/>
            <ac:spMk id="9" creationId="{80590AEB-C6E1-466A-8869-1E5097252F44}"/>
          </ac:spMkLst>
        </pc:spChg>
        <pc:spChg chg="add mod">
          <ac:chgData name="Obstfeld, Amrom E" userId="723fc76c-ee2b-4721-b304-153613f0d15a" providerId="ADAL" clId="{04029DB4-4462-4BF6-B90B-A731A2D66243}" dt="2021-07-26T02:46:27.315" v="6517" actId="20577"/>
          <ac:spMkLst>
            <pc:docMk/>
            <pc:sldMk cId="4065192755" sldId="502"/>
            <ac:spMk id="10" creationId="{B2BE0965-17D6-4D00-9854-E5FF4BA183F0}"/>
          </ac:spMkLst>
        </pc:spChg>
        <pc:grpChg chg="del">
          <ac:chgData name="Obstfeld, Amrom E" userId="723fc76c-ee2b-4721-b304-153613f0d15a" providerId="ADAL" clId="{04029DB4-4462-4BF6-B90B-A731A2D66243}" dt="2021-07-26T02:14:54.115" v="4908" actId="478"/>
          <ac:grpSpMkLst>
            <pc:docMk/>
            <pc:sldMk cId="4065192755" sldId="502"/>
            <ac:grpSpMk id="8" creationId="{A91043DC-D68B-DA44-AABE-DA1AC621827C}"/>
          </ac:grpSpMkLst>
        </pc:grpChg>
      </pc:sldChg>
      <pc:sldChg chg="modSp modNotesTx">
        <pc:chgData name="Obstfeld, Amrom E" userId="723fc76c-ee2b-4721-b304-153613f0d15a" providerId="ADAL" clId="{04029DB4-4462-4BF6-B90B-A731A2D66243}" dt="2021-07-25T14:37:20.882" v="2507" actId="20577"/>
        <pc:sldMkLst>
          <pc:docMk/>
          <pc:sldMk cId="1010174839" sldId="540"/>
        </pc:sldMkLst>
        <pc:spChg chg="mod">
          <ac:chgData name="Obstfeld, Amrom E" userId="723fc76c-ee2b-4721-b304-153613f0d15a" providerId="ADAL" clId="{04029DB4-4462-4BF6-B90B-A731A2D66243}" dt="2021-07-25T14:37:20.882" v="2507" actId="20577"/>
          <ac:spMkLst>
            <pc:docMk/>
            <pc:sldMk cId="1010174839" sldId="540"/>
            <ac:spMk id="2" creationId="{95D6E524-22CC-4A45-8822-7AE73916BC53}"/>
          </ac:spMkLst>
        </pc:spChg>
      </pc:sldChg>
      <pc:sldChg chg="add">
        <pc:chgData name="Obstfeld, Amrom E" userId="723fc76c-ee2b-4721-b304-153613f0d15a" providerId="ADAL" clId="{04029DB4-4462-4BF6-B90B-A731A2D66243}" dt="2021-07-25T14:35:16.809" v="2495"/>
        <pc:sldMkLst>
          <pc:docMk/>
          <pc:sldMk cId="3665344265" sldId="542"/>
        </pc:sldMkLst>
      </pc:sldChg>
      <pc:sldChg chg="add ord modNotesTx">
        <pc:chgData name="Obstfeld, Amrom E" userId="723fc76c-ee2b-4721-b304-153613f0d15a" providerId="ADAL" clId="{04029DB4-4462-4BF6-B90B-A731A2D66243}" dt="2021-07-26T19:10:06.196" v="9251" actId="20577"/>
        <pc:sldMkLst>
          <pc:docMk/>
          <pc:sldMk cId="299951780" sldId="555"/>
        </pc:sldMkLst>
      </pc:sldChg>
      <pc:sldChg chg="modSp">
        <pc:chgData name="Obstfeld, Amrom E" userId="723fc76c-ee2b-4721-b304-153613f0d15a" providerId="ADAL" clId="{04029DB4-4462-4BF6-B90B-A731A2D66243}" dt="2021-07-25T18:46:18.410" v="3672" actId="20577"/>
        <pc:sldMkLst>
          <pc:docMk/>
          <pc:sldMk cId="1516640062" sldId="589"/>
        </pc:sldMkLst>
        <pc:spChg chg="mod">
          <ac:chgData name="Obstfeld, Amrom E" userId="723fc76c-ee2b-4721-b304-153613f0d15a" providerId="ADAL" clId="{04029DB4-4462-4BF6-B90B-A731A2D66243}" dt="2021-07-25T18:46:18.410" v="3672" actId="20577"/>
          <ac:spMkLst>
            <pc:docMk/>
            <pc:sldMk cId="1516640062" sldId="589"/>
            <ac:spMk id="3" creationId="{7E2864C1-603E-8842-AE96-D3526096E32C}"/>
          </ac:spMkLst>
        </pc:spChg>
      </pc:sldChg>
      <pc:sldChg chg="del">
        <pc:chgData name="Obstfeld, Amrom E" userId="723fc76c-ee2b-4721-b304-153613f0d15a" providerId="ADAL" clId="{04029DB4-4462-4BF6-B90B-A731A2D66243}" dt="2021-07-23T23:10:30.287" v="2475" actId="2696"/>
        <pc:sldMkLst>
          <pc:docMk/>
          <pc:sldMk cId="1609517912" sldId="595"/>
        </pc:sldMkLst>
      </pc:sldChg>
      <pc:sldChg chg="ord">
        <pc:chgData name="Obstfeld, Amrom E" userId="723fc76c-ee2b-4721-b304-153613f0d15a" providerId="ADAL" clId="{04029DB4-4462-4BF6-B90B-A731A2D66243}" dt="2021-07-26T02:45:08.235" v="6514"/>
        <pc:sldMkLst>
          <pc:docMk/>
          <pc:sldMk cId="1849379245" sldId="599"/>
        </pc:sldMkLst>
      </pc:sldChg>
      <pc:sldChg chg="del">
        <pc:chgData name="Obstfeld, Amrom E" userId="723fc76c-ee2b-4721-b304-153613f0d15a" providerId="ADAL" clId="{04029DB4-4462-4BF6-B90B-A731A2D66243}" dt="2021-07-26T19:44:40.711" v="9265" actId="2696"/>
        <pc:sldMkLst>
          <pc:docMk/>
          <pc:sldMk cId="327674230" sldId="600"/>
        </pc:sldMkLst>
      </pc:sldChg>
      <pc:sldChg chg="add setBg">
        <pc:chgData name="Obstfeld, Amrom E" userId="723fc76c-ee2b-4721-b304-153613f0d15a" providerId="ADAL" clId="{04029DB4-4462-4BF6-B90B-A731A2D66243}" dt="2021-07-26T19:44:43.899" v="9268"/>
        <pc:sldMkLst>
          <pc:docMk/>
          <pc:sldMk cId="3196442673" sldId="600"/>
        </pc:sldMkLst>
      </pc:sldChg>
      <pc:sldChg chg="del">
        <pc:chgData name="Obstfeld, Amrom E" userId="723fc76c-ee2b-4721-b304-153613f0d15a" providerId="ADAL" clId="{04029DB4-4462-4BF6-B90B-A731A2D66243}" dt="2021-07-25T14:52:05.646" v="2560" actId="2696"/>
        <pc:sldMkLst>
          <pc:docMk/>
          <pc:sldMk cId="564235645" sldId="601"/>
        </pc:sldMkLst>
      </pc:sldChg>
      <pc:sldChg chg="addSp delSp modSp add del ord">
        <pc:chgData name="Obstfeld, Amrom E" userId="723fc76c-ee2b-4721-b304-153613f0d15a" providerId="ADAL" clId="{04029DB4-4462-4BF6-B90B-A731A2D66243}" dt="2021-07-25T18:46:02.574" v="3670" actId="2696"/>
        <pc:sldMkLst>
          <pc:docMk/>
          <pc:sldMk cId="1328319679" sldId="601"/>
        </pc:sldMkLst>
        <pc:graphicFrameChg chg="mod">
          <ac:chgData name="Obstfeld, Amrom E" userId="723fc76c-ee2b-4721-b304-153613f0d15a" providerId="ADAL" clId="{04029DB4-4462-4BF6-B90B-A731A2D66243}" dt="2021-07-25T15:47:42.471" v="2771" actId="20577"/>
          <ac:graphicFrameMkLst>
            <pc:docMk/>
            <pc:sldMk cId="1328319679" sldId="601"/>
            <ac:graphicFrameMk id="2" creationId="{A14E3280-9C0E-4C4E-B00C-DE863F5CA055}"/>
          </ac:graphicFrameMkLst>
        </pc:graphicFrameChg>
        <pc:graphicFrameChg chg="add del mod">
          <ac:chgData name="Obstfeld, Amrom E" userId="723fc76c-ee2b-4721-b304-153613f0d15a" providerId="ADAL" clId="{04029DB4-4462-4BF6-B90B-A731A2D66243}" dt="2021-07-25T15:40:29.160" v="2741" actId="478"/>
          <ac:graphicFrameMkLst>
            <pc:docMk/>
            <pc:sldMk cId="1328319679" sldId="601"/>
            <ac:graphicFrameMk id="3" creationId="{B4459F26-ADA4-4A7F-BE09-D81DA4BA4A33}"/>
          </ac:graphicFrameMkLst>
        </pc:graphicFrameChg>
        <pc:picChg chg="add del mod">
          <ac:chgData name="Obstfeld, Amrom E" userId="723fc76c-ee2b-4721-b304-153613f0d15a" providerId="ADAL" clId="{04029DB4-4462-4BF6-B90B-A731A2D66243}" dt="2021-07-25T15:43:31.745" v="2745" actId="478"/>
          <ac:picMkLst>
            <pc:docMk/>
            <pc:sldMk cId="1328319679" sldId="601"/>
            <ac:picMk id="2050" creationId="{A743F126-C704-43C0-BE0C-BF06CA05F3A5}"/>
          </ac:picMkLst>
        </pc:picChg>
        <pc:picChg chg="add">
          <ac:chgData name="Obstfeld, Amrom E" userId="723fc76c-ee2b-4721-b304-153613f0d15a" providerId="ADAL" clId="{04029DB4-4462-4BF6-B90B-A731A2D66243}" dt="2021-07-25T15:43:32.532" v="2746"/>
          <ac:picMkLst>
            <pc:docMk/>
            <pc:sldMk cId="1328319679" sldId="601"/>
            <ac:picMk id="2052" creationId="{DCF51809-7A41-4E30-B577-A88678DA4E69}"/>
          </ac:picMkLst>
        </pc:picChg>
      </pc:sldChg>
      <pc:sldChg chg="add">
        <pc:chgData name="Obstfeld, Amrom E" userId="723fc76c-ee2b-4721-b304-153613f0d15a" providerId="ADAL" clId="{04029DB4-4462-4BF6-B90B-A731A2D66243}" dt="2021-07-25T18:46:05.964" v="3671"/>
        <pc:sldMkLst>
          <pc:docMk/>
          <pc:sldMk cId="3485757767" sldId="601"/>
        </pc:sldMkLst>
      </pc:sldChg>
      <pc:sldChg chg="add del">
        <pc:chgData name="Obstfeld, Amrom E" userId="723fc76c-ee2b-4721-b304-153613f0d15a" providerId="ADAL" clId="{04029DB4-4462-4BF6-B90B-A731A2D66243}" dt="2021-07-25T15:47:58.254" v="2772" actId="2696"/>
        <pc:sldMkLst>
          <pc:docMk/>
          <pc:sldMk cId="916510081" sldId="602"/>
        </pc:sldMkLst>
      </pc:sldChg>
      <pc:sldChg chg="modSp del">
        <pc:chgData name="Obstfeld, Amrom E" userId="723fc76c-ee2b-4721-b304-153613f0d15a" providerId="ADAL" clId="{04029DB4-4462-4BF6-B90B-A731A2D66243}" dt="2021-07-25T15:42:33.110" v="2742" actId="2696"/>
        <pc:sldMkLst>
          <pc:docMk/>
          <pc:sldMk cId="1354568081" sldId="602"/>
        </pc:sldMkLst>
        <pc:graphicFrameChg chg="mod">
          <ac:chgData name="Obstfeld, Amrom E" userId="723fc76c-ee2b-4721-b304-153613f0d15a" providerId="ADAL" clId="{04029DB4-4462-4BF6-B90B-A731A2D66243}" dt="2021-07-23T20:19:35.763" v="71" actId="20577"/>
          <ac:graphicFrameMkLst>
            <pc:docMk/>
            <pc:sldMk cId="1354568081" sldId="602"/>
            <ac:graphicFrameMk id="2" creationId="{A14E3280-9C0E-4C4E-B00C-DE863F5CA055}"/>
          </ac:graphicFrameMkLst>
        </pc:graphicFrameChg>
      </pc:sldChg>
      <pc:sldChg chg="del">
        <pc:chgData name="Obstfeld, Amrom E" userId="723fc76c-ee2b-4721-b304-153613f0d15a" providerId="ADAL" clId="{04029DB4-4462-4BF6-B90B-A731A2D66243}" dt="2021-07-25T16:45:01.035" v="3530" actId="2696"/>
        <pc:sldMkLst>
          <pc:docMk/>
          <pc:sldMk cId="1350434876" sldId="603"/>
        </pc:sldMkLst>
      </pc:sldChg>
      <pc:sldChg chg="add modNotesTx">
        <pc:chgData name="Obstfeld, Amrom E" userId="723fc76c-ee2b-4721-b304-153613f0d15a" providerId="ADAL" clId="{04029DB4-4462-4BF6-B90B-A731A2D66243}" dt="2021-07-26T22:53:13.275" v="14140" actId="20577"/>
        <pc:sldMkLst>
          <pc:docMk/>
          <pc:sldMk cId="2490489870" sldId="603"/>
        </pc:sldMkLst>
      </pc:sldChg>
      <pc:sldChg chg="del">
        <pc:chgData name="Obstfeld, Amrom E" userId="723fc76c-ee2b-4721-b304-153613f0d15a" providerId="ADAL" clId="{04029DB4-4462-4BF6-B90B-A731A2D66243}" dt="2021-07-25T15:50:51.624" v="2804" actId="2696"/>
        <pc:sldMkLst>
          <pc:docMk/>
          <pc:sldMk cId="1408066808" sldId="604"/>
        </pc:sldMkLst>
      </pc:sldChg>
      <pc:sldChg chg="modSp add del">
        <pc:chgData name="Obstfeld, Amrom E" userId="723fc76c-ee2b-4721-b304-153613f0d15a" providerId="ADAL" clId="{04029DB4-4462-4BF6-B90B-A731A2D66243}" dt="2021-07-25T16:41:47.914" v="3482" actId="2696"/>
        <pc:sldMkLst>
          <pc:docMk/>
          <pc:sldMk cId="2867355211" sldId="604"/>
        </pc:sldMkLst>
        <pc:graphicFrameChg chg="modGraphic">
          <ac:chgData name="Obstfeld, Amrom E" userId="723fc76c-ee2b-4721-b304-153613f0d15a" providerId="ADAL" clId="{04029DB4-4462-4BF6-B90B-A731A2D66243}" dt="2021-07-25T16:29:36.966" v="3411" actId="20577"/>
          <ac:graphicFrameMkLst>
            <pc:docMk/>
            <pc:sldMk cId="2867355211" sldId="604"/>
            <ac:graphicFrameMk id="89" creationId="{00000000-0000-0000-0000-000000000000}"/>
          </ac:graphicFrameMkLst>
        </pc:graphicFrameChg>
      </pc:sldChg>
      <pc:sldChg chg="del">
        <pc:chgData name="Obstfeld, Amrom E" userId="723fc76c-ee2b-4721-b304-153613f0d15a" providerId="ADAL" clId="{04029DB4-4462-4BF6-B90B-A731A2D66243}" dt="2021-07-25T15:50:51.615" v="2803" actId="2696"/>
        <pc:sldMkLst>
          <pc:docMk/>
          <pc:sldMk cId="2602641374" sldId="605"/>
        </pc:sldMkLst>
      </pc:sldChg>
      <pc:sldChg chg="add del">
        <pc:chgData name="Obstfeld, Amrom E" userId="723fc76c-ee2b-4721-b304-153613f0d15a" providerId="ADAL" clId="{04029DB4-4462-4BF6-B90B-A731A2D66243}" dt="2021-07-26T02:47:12.783" v="6518" actId="2696"/>
        <pc:sldMkLst>
          <pc:docMk/>
          <pc:sldMk cId="2783705654" sldId="605"/>
        </pc:sldMkLst>
      </pc:sldChg>
      <pc:sldChg chg="add del modNotesTx">
        <pc:chgData name="Obstfeld, Amrom E" userId="723fc76c-ee2b-4721-b304-153613f0d15a" providerId="ADAL" clId="{04029DB4-4462-4BF6-B90B-A731A2D66243}" dt="2021-07-26T18:37:10.534" v="9192" actId="2696"/>
        <pc:sldMkLst>
          <pc:docMk/>
          <pc:sldMk cId="3269591490" sldId="605"/>
        </pc:sldMkLst>
      </pc:sldChg>
      <pc:sldChg chg="add del modNotesTx">
        <pc:chgData name="Obstfeld, Amrom E" userId="723fc76c-ee2b-4721-b304-153613f0d15a" providerId="ADAL" clId="{04029DB4-4462-4BF6-B90B-A731A2D66243}" dt="2021-07-25T23:34:28.875" v="4805" actId="2696"/>
        <pc:sldMkLst>
          <pc:docMk/>
          <pc:sldMk cId="3600397563" sldId="605"/>
        </pc:sldMkLst>
      </pc:sldChg>
      <pc:sldChg chg="add modNotesTx">
        <pc:chgData name="Obstfeld, Amrom E" userId="723fc76c-ee2b-4721-b304-153613f0d15a" providerId="ADAL" clId="{04029DB4-4462-4BF6-B90B-A731A2D66243}" dt="2021-07-26T20:53:02.926" v="11110" actId="20577"/>
        <pc:sldMkLst>
          <pc:docMk/>
          <pc:sldMk cId="4103087941" sldId="605"/>
        </pc:sldMkLst>
      </pc:sldChg>
      <pc:sldChg chg="add">
        <pc:chgData name="Obstfeld, Amrom E" userId="723fc76c-ee2b-4721-b304-153613f0d15a" providerId="ADAL" clId="{04029DB4-4462-4BF6-B90B-A731A2D66243}" dt="2021-07-26T19:37:30.608" v="9255"/>
        <pc:sldMkLst>
          <pc:docMk/>
          <pc:sldMk cId="1514875374" sldId="606"/>
        </pc:sldMkLst>
      </pc:sldChg>
      <pc:sldChg chg="modSp del ord modTransition modNotesTx">
        <pc:chgData name="Obstfeld, Amrom E" userId="723fc76c-ee2b-4721-b304-153613f0d15a" providerId="ADAL" clId="{04029DB4-4462-4BF6-B90B-A731A2D66243}" dt="2021-07-26T19:37:26.670" v="9254" actId="2696"/>
        <pc:sldMkLst>
          <pc:docMk/>
          <pc:sldMk cId="3599419481" sldId="606"/>
        </pc:sldMkLst>
        <pc:spChg chg="mod">
          <ac:chgData name="Obstfeld, Amrom E" userId="723fc76c-ee2b-4721-b304-153613f0d15a" providerId="ADAL" clId="{04029DB4-4462-4BF6-B90B-A731A2D66243}" dt="2021-07-25T15:49:28.564" v="2800" actId="20577"/>
          <ac:spMkLst>
            <pc:docMk/>
            <pc:sldMk cId="3599419481" sldId="606"/>
            <ac:spMk id="3" creationId="{FC66DDB9-E0CA-40D8-AAC9-485569A2A68E}"/>
          </ac:spMkLst>
        </pc:spChg>
      </pc:sldChg>
      <pc:sldChg chg="modSp del">
        <pc:chgData name="Obstfeld, Amrom E" userId="723fc76c-ee2b-4721-b304-153613f0d15a" providerId="ADAL" clId="{04029DB4-4462-4BF6-B90B-A731A2D66243}" dt="2021-07-25T16:45:01.042" v="3531" actId="2696"/>
        <pc:sldMkLst>
          <pc:docMk/>
          <pc:sldMk cId="967367253" sldId="607"/>
        </pc:sldMkLst>
        <pc:picChg chg="mod">
          <ac:chgData name="Obstfeld, Amrom E" userId="723fc76c-ee2b-4721-b304-153613f0d15a" providerId="ADAL" clId="{04029DB4-4462-4BF6-B90B-A731A2D66243}" dt="2021-07-25T15:28:36.771" v="2647" actId="14100"/>
          <ac:picMkLst>
            <pc:docMk/>
            <pc:sldMk cId="967367253" sldId="607"/>
            <ac:picMk id="6" creationId="{CEF94640-EE39-4014-A737-6BD6B06C4856}"/>
          </ac:picMkLst>
        </pc:picChg>
      </pc:sldChg>
      <pc:sldChg chg="add modNotesTx">
        <pc:chgData name="Obstfeld, Amrom E" userId="723fc76c-ee2b-4721-b304-153613f0d15a" providerId="ADAL" clId="{04029DB4-4462-4BF6-B90B-A731A2D66243}" dt="2021-07-26T22:53:57.242" v="14338" actId="20577"/>
        <pc:sldMkLst>
          <pc:docMk/>
          <pc:sldMk cId="3643109675" sldId="607"/>
        </pc:sldMkLst>
      </pc:sldChg>
      <pc:sldChg chg="modSp add modNotesTx">
        <pc:chgData name="Obstfeld, Amrom E" userId="723fc76c-ee2b-4721-b304-153613f0d15a" providerId="ADAL" clId="{04029DB4-4462-4BF6-B90B-A731A2D66243}" dt="2021-07-26T22:54:25.005" v="14414" actId="20577"/>
        <pc:sldMkLst>
          <pc:docMk/>
          <pc:sldMk cId="1463537864" sldId="608"/>
        </pc:sldMkLst>
        <pc:picChg chg="mod">
          <ac:chgData name="Obstfeld, Amrom E" userId="723fc76c-ee2b-4721-b304-153613f0d15a" providerId="ADAL" clId="{04029DB4-4462-4BF6-B90B-A731A2D66243}" dt="2021-07-26T22:54:08.221" v="14340" actId="1076"/>
          <ac:picMkLst>
            <pc:docMk/>
            <pc:sldMk cId="1463537864" sldId="608"/>
            <ac:picMk id="4" creationId="{B84AEAD0-14F6-4E13-B09D-E9A0F71C94AC}"/>
          </ac:picMkLst>
        </pc:picChg>
      </pc:sldChg>
      <pc:sldChg chg="del">
        <pc:chgData name="Obstfeld, Amrom E" userId="723fc76c-ee2b-4721-b304-153613f0d15a" providerId="ADAL" clId="{04029DB4-4462-4BF6-B90B-A731A2D66243}" dt="2021-07-25T16:45:01.051" v="3532" actId="2696"/>
        <pc:sldMkLst>
          <pc:docMk/>
          <pc:sldMk cId="3050076640" sldId="608"/>
        </pc:sldMkLst>
      </pc:sldChg>
      <pc:sldChg chg="add modNotesTx">
        <pc:chgData name="Obstfeld, Amrom E" userId="723fc76c-ee2b-4721-b304-153613f0d15a" providerId="ADAL" clId="{04029DB4-4462-4BF6-B90B-A731A2D66243}" dt="2021-07-26T22:54:43.284" v="14416" actId="20577"/>
        <pc:sldMkLst>
          <pc:docMk/>
          <pc:sldMk cId="2951655392" sldId="609"/>
        </pc:sldMkLst>
      </pc:sldChg>
      <pc:sldChg chg="del">
        <pc:chgData name="Obstfeld, Amrom E" userId="723fc76c-ee2b-4721-b304-153613f0d15a" providerId="ADAL" clId="{04029DB4-4462-4BF6-B90B-A731A2D66243}" dt="2021-07-25T16:45:01.062" v="3533" actId="2696"/>
        <pc:sldMkLst>
          <pc:docMk/>
          <pc:sldMk cId="3151190830" sldId="609"/>
        </pc:sldMkLst>
      </pc:sldChg>
      <pc:sldChg chg="modSp add ord modNotesTx">
        <pc:chgData name="Obstfeld, Amrom E" userId="723fc76c-ee2b-4721-b304-153613f0d15a" providerId="ADAL" clId="{04029DB4-4462-4BF6-B90B-A731A2D66243}" dt="2021-07-26T22:58:49.264" v="14662"/>
        <pc:sldMkLst>
          <pc:docMk/>
          <pc:sldMk cId="1268992064" sldId="610"/>
        </pc:sldMkLst>
        <pc:picChg chg="mod">
          <ac:chgData name="Obstfeld, Amrom E" userId="723fc76c-ee2b-4721-b304-153613f0d15a" providerId="ADAL" clId="{04029DB4-4462-4BF6-B90B-A731A2D66243}" dt="2021-07-26T22:56:57.929" v="14615" actId="1076"/>
          <ac:picMkLst>
            <pc:docMk/>
            <pc:sldMk cId="1268992064" sldId="610"/>
            <ac:picMk id="4" creationId="{ECFEB6FA-3B6D-4462-941F-79735D369F93}"/>
          </ac:picMkLst>
        </pc:picChg>
      </pc:sldChg>
      <pc:sldChg chg="del">
        <pc:chgData name="Obstfeld, Amrom E" userId="723fc76c-ee2b-4721-b304-153613f0d15a" providerId="ADAL" clId="{04029DB4-4462-4BF6-B90B-A731A2D66243}" dt="2021-07-25T16:45:01.073" v="3534" actId="2696"/>
        <pc:sldMkLst>
          <pc:docMk/>
          <pc:sldMk cId="3021612778" sldId="610"/>
        </pc:sldMkLst>
      </pc:sldChg>
      <pc:sldChg chg="del">
        <pc:chgData name="Obstfeld, Amrom E" userId="723fc76c-ee2b-4721-b304-153613f0d15a" providerId="ADAL" clId="{04029DB4-4462-4BF6-B90B-A731A2D66243}" dt="2021-07-25T16:45:01.079" v="3535" actId="2696"/>
        <pc:sldMkLst>
          <pc:docMk/>
          <pc:sldMk cId="348511849" sldId="611"/>
        </pc:sldMkLst>
      </pc:sldChg>
      <pc:sldChg chg="add ord">
        <pc:chgData name="Obstfeld, Amrom E" userId="723fc76c-ee2b-4721-b304-153613f0d15a" providerId="ADAL" clId="{04029DB4-4462-4BF6-B90B-A731A2D66243}" dt="2021-07-26T22:58:05.316" v="14661"/>
        <pc:sldMkLst>
          <pc:docMk/>
          <pc:sldMk cId="557507385" sldId="611"/>
        </pc:sldMkLst>
      </pc:sldChg>
      <pc:sldChg chg="addSp modSp add del modNotesTx">
        <pc:chgData name="Obstfeld, Amrom E" userId="723fc76c-ee2b-4721-b304-153613f0d15a" providerId="ADAL" clId="{04029DB4-4462-4BF6-B90B-A731A2D66243}" dt="2021-07-23T20:26:16.931" v="176" actId="2696"/>
        <pc:sldMkLst>
          <pc:docMk/>
          <pc:sldMk cId="4203465200" sldId="612"/>
        </pc:sldMkLst>
        <pc:spChg chg="add mod">
          <ac:chgData name="Obstfeld, Amrom E" userId="723fc76c-ee2b-4721-b304-153613f0d15a" providerId="ADAL" clId="{04029DB4-4462-4BF6-B90B-A731A2D66243}" dt="2021-07-23T20:20:36.023" v="89" actId="20577"/>
          <ac:spMkLst>
            <pc:docMk/>
            <pc:sldMk cId="4203465200" sldId="612"/>
            <ac:spMk id="2" creationId="{1FEFF03A-E472-4938-8D8A-5904869CC9A3}"/>
          </ac:spMkLst>
        </pc:spChg>
        <pc:spChg chg="add mod">
          <ac:chgData name="Obstfeld, Amrom E" userId="723fc76c-ee2b-4721-b304-153613f0d15a" providerId="ADAL" clId="{04029DB4-4462-4BF6-B90B-A731A2D66243}" dt="2021-07-23T20:25:20.392" v="133" actId="403"/>
          <ac:spMkLst>
            <pc:docMk/>
            <pc:sldMk cId="4203465200" sldId="612"/>
            <ac:spMk id="3" creationId="{60352C7A-A7C4-429D-97FD-30950C541635}"/>
          </ac:spMkLst>
        </pc:spChg>
        <pc:spChg chg="add mod ord">
          <ac:chgData name="Obstfeld, Amrom E" userId="723fc76c-ee2b-4721-b304-153613f0d15a" providerId="ADAL" clId="{04029DB4-4462-4BF6-B90B-A731A2D66243}" dt="2021-07-23T20:24:18.320" v="101" actId="14100"/>
          <ac:spMkLst>
            <pc:docMk/>
            <pc:sldMk cId="4203465200" sldId="612"/>
            <ac:spMk id="4" creationId="{5DB4F008-F2DF-4C3D-A3DB-DCE5C20ECDD3}"/>
          </ac:spMkLst>
        </pc:spChg>
      </pc:sldChg>
      <pc:sldChg chg="addSp modSp add del modTransition setBg">
        <pc:chgData name="Obstfeld, Amrom E" userId="723fc76c-ee2b-4721-b304-153613f0d15a" providerId="ADAL" clId="{04029DB4-4462-4BF6-B90B-A731A2D66243}" dt="2021-07-26T19:44:40.727" v="9266" actId="2696"/>
        <pc:sldMkLst>
          <pc:docMk/>
          <pc:sldMk cId="980644876" sldId="613"/>
        </pc:sldMkLst>
        <pc:spChg chg="add mod">
          <ac:chgData name="Obstfeld, Amrom E" userId="723fc76c-ee2b-4721-b304-153613f0d15a" providerId="ADAL" clId="{04029DB4-4462-4BF6-B90B-A731A2D66243}" dt="2021-07-23T20:25:52.177" v="175" actId="207"/>
          <ac:spMkLst>
            <pc:docMk/>
            <pc:sldMk cId="980644876" sldId="613"/>
            <ac:spMk id="3" creationId="{F3EF8424-90D9-407A-B917-A2DFBDEB5BA4}"/>
          </ac:spMkLst>
        </pc:spChg>
        <pc:spChg chg="add">
          <ac:chgData name="Obstfeld, Amrom E" userId="723fc76c-ee2b-4721-b304-153613f0d15a" providerId="ADAL" clId="{04029DB4-4462-4BF6-B90B-A731A2D66243}" dt="2021-07-23T20:25:29.825" v="134"/>
          <ac:spMkLst>
            <pc:docMk/>
            <pc:sldMk cId="980644876" sldId="613"/>
            <ac:spMk id="4" creationId="{EC3B9863-7707-4539-9FE9-4CF29EF57DC4}"/>
          </ac:spMkLst>
        </pc:spChg>
        <pc:spChg chg="add">
          <ac:chgData name="Obstfeld, Amrom E" userId="723fc76c-ee2b-4721-b304-153613f0d15a" providerId="ADAL" clId="{04029DB4-4462-4BF6-B90B-A731A2D66243}" dt="2021-07-23T20:25:29.825" v="134"/>
          <ac:spMkLst>
            <pc:docMk/>
            <pc:sldMk cId="980644876" sldId="613"/>
            <ac:spMk id="5" creationId="{B387A753-1D70-44A7-97ED-58B306A58862}"/>
          </ac:spMkLst>
        </pc:spChg>
      </pc:sldChg>
      <pc:sldChg chg="add">
        <pc:chgData name="Obstfeld, Amrom E" userId="723fc76c-ee2b-4721-b304-153613f0d15a" providerId="ADAL" clId="{04029DB4-4462-4BF6-B90B-A731A2D66243}" dt="2021-07-26T19:44:43.899" v="9268"/>
        <pc:sldMkLst>
          <pc:docMk/>
          <pc:sldMk cId="4082146880" sldId="613"/>
        </pc:sldMkLst>
      </pc:sldChg>
      <pc:sldChg chg="addSp delSp modSp add del">
        <pc:chgData name="Obstfeld, Amrom E" userId="723fc76c-ee2b-4721-b304-153613f0d15a" providerId="ADAL" clId="{04029DB4-4462-4BF6-B90B-A731A2D66243}" dt="2021-07-26T19:44:30.910" v="9264" actId="2696"/>
        <pc:sldMkLst>
          <pc:docMk/>
          <pc:sldMk cId="1865113377" sldId="614"/>
        </pc:sldMkLst>
        <pc:spChg chg="add mod">
          <ac:chgData name="Obstfeld, Amrom E" userId="723fc76c-ee2b-4721-b304-153613f0d15a" providerId="ADAL" clId="{04029DB4-4462-4BF6-B90B-A731A2D66243}" dt="2021-07-23T20:55:12.024" v="454" actId="20577"/>
          <ac:spMkLst>
            <pc:docMk/>
            <pc:sldMk cId="1865113377" sldId="614"/>
            <ac:spMk id="2" creationId="{AE88AA0B-868C-4E23-B0ED-0AEE7CF90791}"/>
          </ac:spMkLst>
        </pc:spChg>
        <pc:spChg chg="add del mod">
          <ac:chgData name="Obstfeld, Amrom E" userId="723fc76c-ee2b-4721-b304-153613f0d15a" providerId="ADAL" clId="{04029DB4-4462-4BF6-B90B-A731A2D66243}" dt="2021-07-23T20:55:24.398" v="457" actId="478"/>
          <ac:spMkLst>
            <pc:docMk/>
            <pc:sldMk cId="1865113377" sldId="614"/>
            <ac:spMk id="3" creationId="{34FBD413-F384-4631-A707-D597B0647DCC}"/>
          </ac:spMkLst>
        </pc:spChg>
        <pc:spChg chg="add del">
          <ac:chgData name="Obstfeld, Amrom E" userId="723fc76c-ee2b-4721-b304-153613f0d15a" providerId="ADAL" clId="{04029DB4-4462-4BF6-B90B-A731A2D66243}" dt="2021-07-23T20:55:21.468" v="456"/>
          <ac:spMkLst>
            <pc:docMk/>
            <pc:sldMk cId="1865113377" sldId="614"/>
            <ac:spMk id="4" creationId="{37EFF7BA-1D22-4B30-A4F4-CA798B0FA93D}"/>
          </ac:spMkLst>
        </pc:spChg>
        <pc:spChg chg="add mod">
          <ac:chgData name="Obstfeld, Amrom E" userId="723fc76c-ee2b-4721-b304-153613f0d15a" providerId="ADAL" clId="{04029DB4-4462-4BF6-B90B-A731A2D66243}" dt="2021-07-23T20:56:02.549" v="505" actId="20577"/>
          <ac:spMkLst>
            <pc:docMk/>
            <pc:sldMk cId="1865113377" sldId="614"/>
            <ac:spMk id="5" creationId="{3D3D6DC8-56CD-4E08-9FD7-8267FB6717A3}"/>
          </ac:spMkLst>
        </pc:spChg>
      </pc:sldChg>
      <pc:sldChg chg="add">
        <pc:chgData name="Obstfeld, Amrom E" userId="723fc76c-ee2b-4721-b304-153613f0d15a" providerId="ADAL" clId="{04029DB4-4462-4BF6-B90B-A731A2D66243}" dt="2021-07-26T19:44:43.899" v="9268"/>
        <pc:sldMkLst>
          <pc:docMk/>
          <pc:sldMk cId="967082483" sldId="615"/>
        </pc:sldMkLst>
      </pc:sldChg>
      <pc:sldChg chg="modSp add del modTransition modNotesTx">
        <pc:chgData name="Obstfeld, Amrom E" userId="723fc76c-ee2b-4721-b304-153613f0d15a" providerId="ADAL" clId="{04029DB4-4462-4BF6-B90B-A731A2D66243}" dt="2021-07-26T19:44:40.739" v="9267" actId="2696"/>
        <pc:sldMkLst>
          <pc:docMk/>
          <pc:sldMk cId="4152054896" sldId="615"/>
        </pc:sldMkLst>
        <pc:spChg chg="mod">
          <ac:chgData name="Obstfeld, Amrom E" userId="723fc76c-ee2b-4721-b304-153613f0d15a" providerId="ADAL" clId="{04029DB4-4462-4BF6-B90B-A731A2D66243}" dt="2021-07-23T20:46:00.092" v="416" actId="6549"/>
          <ac:spMkLst>
            <pc:docMk/>
            <pc:sldMk cId="4152054896" sldId="615"/>
            <ac:spMk id="5" creationId="{B387A753-1D70-44A7-97ED-58B306A58862}"/>
          </ac:spMkLst>
        </pc:spChg>
      </pc:sldChg>
      <pc:sldChg chg="addSp delSp modSp add del modNotesTx">
        <pc:chgData name="Obstfeld, Amrom E" userId="723fc76c-ee2b-4721-b304-153613f0d15a" providerId="ADAL" clId="{04029DB4-4462-4BF6-B90B-A731A2D66243}" dt="2021-07-26T19:39:31.058" v="9256" actId="2696"/>
        <pc:sldMkLst>
          <pc:docMk/>
          <pc:sldMk cId="343959205" sldId="616"/>
        </pc:sldMkLst>
        <pc:spChg chg="mod">
          <ac:chgData name="Obstfeld, Amrom E" userId="723fc76c-ee2b-4721-b304-153613f0d15a" providerId="ADAL" clId="{04029DB4-4462-4BF6-B90B-A731A2D66243}" dt="2021-07-23T21:16:48.966" v="525" actId="20577"/>
          <ac:spMkLst>
            <pc:docMk/>
            <pc:sldMk cId="343959205" sldId="616"/>
            <ac:spMk id="2" creationId="{45A06D57-4251-4FDF-9BA1-96E834739FCA}"/>
          </ac:spMkLst>
        </pc:spChg>
        <pc:spChg chg="mod">
          <ac:chgData name="Obstfeld, Amrom E" userId="723fc76c-ee2b-4721-b304-153613f0d15a" providerId="ADAL" clId="{04029DB4-4462-4BF6-B90B-A731A2D66243}" dt="2021-07-23T21:24:43.832" v="711" actId="14100"/>
          <ac:spMkLst>
            <pc:docMk/>
            <pc:sldMk cId="343959205" sldId="616"/>
            <ac:spMk id="3" creationId="{B53C051E-AED0-4E9B-849C-3CA960BEC1A3}"/>
          </ac:spMkLst>
        </pc:spChg>
        <pc:spChg chg="add mod">
          <ac:chgData name="Obstfeld, Amrom E" userId="723fc76c-ee2b-4721-b304-153613f0d15a" providerId="ADAL" clId="{04029DB4-4462-4BF6-B90B-A731A2D66243}" dt="2021-07-23T21:25:37.895" v="788" actId="20577"/>
          <ac:spMkLst>
            <pc:docMk/>
            <pc:sldMk cId="343959205" sldId="616"/>
            <ac:spMk id="4" creationId="{3653BEF2-0CEF-427F-B2F4-B689B88F9DD3}"/>
          </ac:spMkLst>
        </pc:spChg>
        <pc:spChg chg="add mod">
          <ac:chgData name="Obstfeld, Amrom E" userId="723fc76c-ee2b-4721-b304-153613f0d15a" providerId="ADAL" clId="{04029DB4-4462-4BF6-B90B-A731A2D66243}" dt="2021-07-23T21:27:01.696" v="842" actId="20577"/>
          <ac:spMkLst>
            <pc:docMk/>
            <pc:sldMk cId="343959205" sldId="616"/>
            <ac:spMk id="5" creationId="{6B40401E-3B42-478E-AA8D-7478D688ABB4}"/>
          </ac:spMkLst>
        </pc:spChg>
        <pc:spChg chg="add mod">
          <ac:chgData name="Obstfeld, Amrom E" userId="723fc76c-ee2b-4721-b304-153613f0d15a" providerId="ADAL" clId="{04029DB4-4462-4BF6-B90B-A731A2D66243}" dt="2021-07-23T21:27:04.296" v="843" actId="20577"/>
          <ac:spMkLst>
            <pc:docMk/>
            <pc:sldMk cId="343959205" sldId="616"/>
            <ac:spMk id="6" creationId="{71B836CD-C32D-4CFE-AA62-A6F27245DCC8}"/>
          </ac:spMkLst>
        </pc:spChg>
        <pc:spChg chg="add mod">
          <ac:chgData name="Obstfeld, Amrom E" userId="723fc76c-ee2b-4721-b304-153613f0d15a" providerId="ADAL" clId="{04029DB4-4462-4BF6-B90B-A731A2D66243}" dt="2021-07-23T21:30:17.815" v="934" actId="20577"/>
          <ac:spMkLst>
            <pc:docMk/>
            <pc:sldMk cId="343959205" sldId="616"/>
            <ac:spMk id="7" creationId="{65EF49EA-2B62-4960-9BAA-CF9E559A793A}"/>
          </ac:spMkLst>
        </pc:spChg>
        <pc:picChg chg="add del">
          <ac:chgData name="Obstfeld, Amrom E" userId="723fc76c-ee2b-4721-b304-153613f0d15a" providerId="ADAL" clId="{04029DB4-4462-4BF6-B90B-A731A2D66243}" dt="2021-07-23T21:31:39.914" v="936"/>
          <ac:picMkLst>
            <pc:docMk/>
            <pc:sldMk cId="343959205" sldId="616"/>
            <ac:picMk id="9218" creationId="{63DE831A-5CB9-4EB5-8AA8-3F8EBAF70B97}"/>
          </ac:picMkLst>
        </pc:picChg>
      </pc:sldChg>
      <pc:sldChg chg="add">
        <pc:chgData name="Obstfeld, Amrom E" userId="723fc76c-ee2b-4721-b304-153613f0d15a" providerId="ADAL" clId="{04029DB4-4462-4BF6-B90B-A731A2D66243}" dt="2021-07-26T20:45:28.504" v="11109"/>
        <pc:sldMkLst>
          <pc:docMk/>
          <pc:sldMk cId="714343038" sldId="616"/>
        </pc:sldMkLst>
      </pc:sldChg>
      <pc:sldChg chg="add del">
        <pc:chgData name="Obstfeld, Amrom E" userId="723fc76c-ee2b-4721-b304-153613f0d15a" providerId="ADAL" clId="{04029DB4-4462-4BF6-B90B-A731A2D66243}" dt="2021-07-26T20:45:27.003" v="11107" actId="2696"/>
        <pc:sldMkLst>
          <pc:docMk/>
          <pc:sldMk cId="4181185029" sldId="616"/>
        </pc:sldMkLst>
      </pc:sldChg>
      <pc:sldChg chg="modSp add del modNotesTx">
        <pc:chgData name="Obstfeld, Amrom E" userId="723fc76c-ee2b-4721-b304-153613f0d15a" providerId="ADAL" clId="{04029DB4-4462-4BF6-B90B-A731A2D66243}" dt="2021-07-25T20:45:58.056" v="4799" actId="2696"/>
        <pc:sldMkLst>
          <pc:docMk/>
          <pc:sldMk cId="2925521154" sldId="617"/>
        </pc:sldMkLst>
        <pc:spChg chg="mod">
          <ac:chgData name="Obstfeld, Amrom E" userId="723fc76c-ee2b-4721-b304-153613f0d15a" providerId="ADAL" clId="{04029DB4-4462-4BF6-B90B-A731A2D66243}" dt="2021-07-23T21:17:58.560" v="549" actId="20577"/>
          <ac:spMkLst>
            <pc:docMk/>
            <pc:sldMk cId="2925521154" sldId="617"/>
            <ac:spMk id="2" creationId="{F4D3E9B3-EF02-4B95-828A-BC7A16DD2351}"/>
          </ac:spMkLst>
        </pc:spChg>
      </pc:sldChg>
      <pc:sldChg chg="modSp add del ord modNotesTx">
        <pc:chgData name="Obstfeld, Amrom E" userId="723fc76c-ee2b-4721-b304-153613f0d15a" providerId="ADAL" clId="{04029DB4-4462-4BF6-B90B-A731A2D66243}" dt="2021-07-26T17:11:23.345" v="9176" actId="2696"/>
        <pc:sldMkLst>
          <pc:docMk/>
          <pc:sldMk cId="3667647074" sldId="618"/>
        </pc:sldMkLst>
        <pc:spChg chg="mod">
          <ac:chgData name="Obstfeld, Amrom E" userId="723fc76c-ee2b-4721-b304-153613f0d15a" providerId="ADAL" clId="{04029DB4-4462-4BF6-B90B-A731A2D66243}" dt="2021-07-23T21:18:22.414" v="585" actId="20577"/>
          <ac:spMkLst>
            <pc:docMk/>
            <pc:sldMk cId="3667647074" sldId="618"/>
            <ac:spMk id="2" creationId="{5443EB01-F1E0-4BBC-A984-31B220C69610}"/>
          </ac:spMkLst>
        </pc:spChg>
      </pc:sldChg>
      <pc:sldChg chg="addSp delSp modSp add mod setBg modNotesTx">
        <pc:chgData name="Obstfeld, Amrom E" userId="723fc76c-ee2b-4721-b304-153613f0d15a" providerId="ADAL" clId="{04029DB4-4462-4BF6-B90B-A731A2D66243}" dt="2021-07-26T22:47:41.305" v="13238" actId="20577"/>
        <pc:sldMkLst>
          <pc:docMk/>
          <pc:sldMk cId="1303852798" sldId="619"/>
        </pc:sldMkLst>
        <pc:spChg chg="mod">
          <ac:chgData name="Obstfeld, Amrom E" userId="723fc76c-ee2b-4721-b304-153613f0d15a" providerId="ADAL" clId="{04029DB4-4462-4BF6-B90B-A731A2D66243}" dt="2021-07-26T22:44:34.624" v="12734" actId="26606"/>
          <ac:spMkLst>
            <pc:docMk/>
            <pc:sldMk cId="1303852798" sldId="619"/>
            <ac:spMk id="2" creationId="{F62ED794-CB7E-4767-A92F-71FDB66857D2}"/>
          </ac:spMkLst>
        </pc:spChg>
        <pc:spChg chg="mod ord">
          <ac:chgData name="Obstfeld, Amrom E" userId="723fc76c-ee2b-4721-b304-153613f0d15a" providerId="ADAL" clId="{04029DB4-4462-4BF6-B90B-A731A2D66243}" dt="2021-07-26T22:44:56.824" v="12739" actId="14100"/>
          <ac:spMkLst>
            <pc:docMk/>
            <pc:sldMk cId="1303852798" sldId="619"/>
            <ac:spMk id="3" creationId="{899565A8-3F4F-4B84-98D0-77365B5BABFD}"/>
          </ac:spMkLst>
        </pc:spChg>
        <pc:spChg chg="add del">
          <ac:chgData name="Obstfeld, Amrom E" userId="723fc76c-ee2b-4721-b304-153613f0d15a" providerId="ADAL" clId="{04029DB4-4462-4BF6-B90B-A731A2D66243}" dt="2021-07-26T22:44:34.620" v="12733" actId="26606"/>
          <ac:spMkLst>
            <pc:docMk/>
            <pc:sldMk cId="1303852798" sldId="619"/>
            <ac:spMk id="9" creationId="{CA4D39DB-AFA4-47BA-A7F2-13A71D210C66}"/>
          </ac:spMkLst>
        </pc:spChg>
        <pc:picChg chg="add mod">
          <ac:chgData name="Obstfeld, Amrom E" userId="723fc76c-ee2b-4721-b304-153613f0d15a" providerId="ADAL" clId="{04029DB4-4462-4BF6-B90B-A731A2D66243}" dt="2021-07-26T22:45:10.998" v="12742" actId="1440"/>
          <ac:picMkLst>
            <pc:docMk/>
            <pc:sldMk cId="1303852798" sldId="619"/>
            <ac:picMk id="4" creationId="{FEB9A313-CAA0-4C90-B94C-AE3BF5DBE21A}"/>
          </ac:picMkLst>
        </pc:picChg>
      </pc:sldChg>
      <pc:sldChg chg="addSp add del">
        <pc:chgData name="Obstfeld, Amrom E" userId="723fc76c-ee2b-4721-b304-153613f0d15a" providerId="ADAL" clId="{04029DB4-4462-4BF6-B90B-A731A2D66243}" dt="2021-07-26T23:01:14.263" v="14813" actId="2696"/>
        <pc:sldMkLst>
          <pc:docMk/>
          <pc:sldMk cId="3233650366" sldId="620"/>
        </pc:sldMkLst>
        <pc:picChg chg="add">
          <ac:chgData name="Obstfeld, Amrom E" userId="723fc76c-ee2b-4721-b304-153613f0d15a" providerId="ADAL" clId="{04029DB4-4462-4BF6-B90B-A731A2D66243}" dt="2021-07-23T21:20:02.158" v="603"/>
          <ac:picMkLst>
            <pc:docMk/>
            <pc:sldMk cId="3233650366" sldId="620"/>
            <ac:picMk id="1026" creationId="{A3312A69-C7A6-4373-A8C5-8C6D45D61904}"/>
          </ac:picMkLst>
        </pc:picChg>
      </pc:sldChg>
      <pc:sldChg chg="add del modNotesTx">
        <pc:chgData name="Obstfeld, Amrom E" userId="723fc76c-ee2b-4721-b304-153613f0d15a" providerId="ADAL" clId="{04029DB4-4462-4BF6-B90B-A731A2D66243}" dt="2021-07-26T22:55:15.439" v="14418" actId="2696"/>
        <pc:sldMkLst>
          <pc:docMk/>
          <pc:sldMk cId="439166346" sldId="621"/>
        </pc:sldMkLst>
      </pc:sldChg>
      <pc:sldChg chg="addSp modSp add ord">
        <pc:chgData name="Obstfeld, Amrom E" userId="723fc76c-ee2b-4721-b304-153613f0d15a" providerId="ADAL" clId="{04029DB4-4462-4BF6-B90B-A731A2D66243}" dt="2021-07-26T23:00:01.681" v="14751" actId="732"/>
        <pc:sldMkLst>
          <pc:docMk/>
          <pc:sldMk cId="816034325" sldId="622"/>
        </pc:sldMkLst>
        <pc:spChg chg="add mod">
          <ac:chgData name="Obstfeld, Amrom E" userId="723fc76c-ee2b-4721-b304-153613f0d15a" providerId="ADAL" clId="{04029DB4-4462-4BF6-B90B-A731A2D66243}" dt="2021-07-26T22:59:55.495" v="14750" actId="20577"/>
          <ac:spMkLst>
            <pc:docMk/>
            <pc:sldMk cId="816034325" sldId="622"/>
            <ac:spMk id="3" creationId="{2EEF65A7-AAFF-4764-9BBB-8536830F1D40}"/>
          </ac:spMkLst>
        </pc:spChg>
        <pc:picChg chg="add mod">
          <ac:chgData name="Obstfeld, Amrom E" userId="723fc76c-ee2b-4721-b304-153613f0d15a" providerId="ADAL" clId="{04029DB4-4462-4BF6-B90B-A731A2D66243}" dt="2021-07-26T23:00:01.681" v="14751" actId="732"/>
          <ac:picMkLst>
            <pc:docMk/>
            <pc:sldMk cId="816034325" sldId="622"/>
            <ac:picMk id="3074" creationId="{44961DD1-2923-402F-BD6E-186CB38D3BE6}"/>
          </ac:picMkLst>
        </pc:picChg>
      </pc:sldChg>
      <pc:sldChg chg="addSp modSp add ord">
        <pc:chgData name="Obstfeld, Amrom E" userId="723fc76c-ee2b-4721-b304-153613f0d15a" providerId="ADAL" clId="{04029DB4-4462-4BF6-B90B-A731A2D66243}" dt="2021-07-26T23:00:58.326" v="14809" actId="1076"/>
        <pc:sldMkLst>
          <pc:docMk/>
          <pc:sldMk cId="1442634799" sldId="623"/>
        </pc:sldMkLst>
        <pc:spChg chg="add mod">
          <ac:chgData name="Obstfeld, Amrom E" userId="723fc76c-ee2b-4721-b304-153613f0d15a" providerId="ADAL" clId="{04029DB4-4462-4BF6-B90B-A731A2D66243}" dt="2021-07-26T23:00:58.326" v="14809" actId="1076"/>
          <ac:spMkLst>
            <pc:docMk/>
            <pc:sldMk cId="1442634799" sldId="623"/>
            <ac:spMk id="3" creationId="{D2E43945-7B66-4158-B3E0-10B916A6955D}"/>
          </ac:spMkLst>
        </pc:spChg>
        <pc:picChg chg="add mod">
          <ac:chgData name="Obstfeld, Amrom E" userId="723fc76c-ee2b-4721-b304-153613f0d15a" providerId="ADAL" clId="{04029DB4-4462-4BF6-B90B-A731A2D66243}" dt="2021-07-26T23:00:53.765" v="14808" actId="732"/>
          <ac:picMkLst>
            <pc:docMk/>
            <pc:sldMk cId="1442634799" sldId="623"/>
            <ac:picMk id="4098" creationId="{732A9CAC-E263-43AC-A9ED-C125F19E7990}"/>
          </ac:picMkLst>
        </pc:picChg>
      </pc:sldChg>
      <pc:sldChg chg="addSp add del">
        <pc:chgData name="Obstfeld, Amrom E" userId="723fc76c-ee2b-4721-b304-153613f0d15a" providerId="ADAL" clId="{04029DB4-4462-4BF6-B90B-A731A2D66243}" dt="2021-07-26T23:01:17.245" v="14816" actId="2696"/>
        <pc:sldMkLst>
          <pc:docMk/>
          <pc:sldMk cId="1731400360" sldId="624"/>
        </pc:sldMkLst>
        <pc:picChg chg="add">
          <ac:chgData name="Obstfeld, Amrom E" userId="723fc76c-ee2b-4721-b304-153613f0d15a" providerId="ADAL" clId="{04029DB4-4462-4BF6-B90B-A731A2D66243}" dt="2021-07-23T21:22:08.674" v="616"/>
          <ac:picMkLst>
            <pc:docMk/>
            <pc:sldMk cId="1731400360" sldId="624"/>
            <ac:picMk id="5122" creationId="{48BE895F-29D0-4C38-B1C4-0DF59D82A315}"/>
          </ac:picMkLst>
        </pc:picChg>
      </pc:sldChg>
      <pc:sldChg chg="add">
        <pc:chgData name="Obstfeld, Amrom E" userId="723fc76c-ee2b-4721-b304-153613f0d15a" providerId="ADAL" clId="{04029DB4-4462-4BF6-B90B-A731A2D66243}" dt="2021-07-26T23:01:19.008" v="14818"/>
        <pc:sldMkLst>
          <pc:docMk/>
          <pc:sldMk cId="3023128491" sldId="624"/>
        </pc:sldMkLst>
      </pc:sldChg>
      <pc:sldChg chg="addSp add del">
        <pc:chgData name="Obstfeld, Amrom E" userId="723fc76c-ee2b-4721-b304-153613f0d15a" providerId="ADAL" clId="{04029DB4-4462-4BF6-B90B-A731A2D66243}" dt="2021-07-26T23:01:17.252" v="14817" actId="2696"/>
        <pc:sldMkLst>
          <pc:docMk/>
          <pc:sldMk cId="2359076273" sldId="625"/>
        </pc:sldMkLst>
        <pc:picChg chg="add">
          <ac:chgData name="Obstfeld, Amrom E" userId="723fc76c-ee2b-4721-b304-153613f0d15a" providerId="ADAL" clId="{04029DB4-4462-4BF6-B90B-A731A2D66243}" dt="2021-07-23T21:22:21.882" v="618"/>
          <ac:picMkLst>
            <pc:docMk/>
            <pc:sldMk cId="2359076273" sldId="625"/>
            <ac:picMk id="6146" creationId="{3058842C-70F2-4E01-BE99-A437F4744C20}"/>
          </ac:picMkLst>
        </pc:picChg>
      </pc:sldChg>
      <pc:sldChg chg="add">
        <pc:chgData name="Obstfeld, Amrom E" userId="723fc76c-ee2b-4721-b304-153613f0d15a" providerId="ADAL" clId="{04029DB4-4462-4BF6-B90B-A731A2D66243}" dt="2021-07-26T23:01:19.008" v="14818"/>
        <pc:sldMkLst>
          <pc:docMk/>
          <pc:sldMk cId="3331669450" sldId="625"/>
        </pc:sldMkLst>
      </pc:sldChg>
      <pc:sldChg chg="addSp add">
        <pc:chgData name="Obstfeld, Amrom E" userId="723fc76c-ee2b-4721-b304-153613f0d15a" providerId="ADAL" clId="{04029DB4-4462-4BF6-B90B-A731A2D66243}" dt="2021-07-23T21:22:29.776" v="620"/>
        <pc:sldMkLst>
          <pc:docMk/>
          <pc:sldMk cId="643363120" sldId="626"/>
        </pc:sldMkLst>
        <pc:picChg chg="add">
          <ac:chgData name="Obstfeld, Amrom E" userId="723fc76c-ee2b-4721-b304-153613f0d15a" providerId="ADAL" clId="{04029DB4-4462-4BF6-B90B-A731A2D66243}" dt="2021-07-23T21:22:29.776" v="620"/>
          <ac:picMkLst>
            <pc:docMk/>
            <pc:sldMk cId="643363120" sldId="626"/>
            <ac:picMk id="7170" creationId="{06B998A0-8FA2-44E8-BE96-8A39C547A23B}"/>
          </ac:picMkLst>
        </pc:picChg>
      </pc:sldChg>
      <pc:sldChg chg="addSp add">
        <pc:chgData name="Obstfeld, Amrom E" userId="723fc76c-ee2b-4721-b304-153613f0d15a" providerId="ADAL" clId="{04029DB4-4462-4BF6-B90B-A731A2D66243}" dt="2021-07-23T21:22:35.917" v="622"/>
        <pc:sldMkLst>
          <pc:docMk/>
          <pc:sldMk cId="2251891939" sldId="627"/>
        </pc:sldMkLst>
        <pc:picChg chg="add">
          <ac:chgData name="Obstfeld, Amrom E" userId="723fc76c-ee2b-4721-b304-153613f0d15a" providerId="ADAL" clId="{04029DB4-4462-4BF6-B90B-A731A2D66243}" dt="2021-07-23T21:22:35.917" v="622"/>
          <ac:picMkLst>
            <pc:docMk/>
            <pc:sldMk cId="2251891939" sldId="627"/>
            <ac:picMk id="8194" creationId="{05DE5CB8-E198-48F0-9EEF-8D87BA2FC04B}"/>
          </ac:picMkLst>
        </pc:picChg>
      </pc:sldChg>
      <pc:sldChg chg="add del">
        <pc:chgData name="Obstfeld, Amrom E" userId="723fc76c-ee2b-4721-b304-153613f0d15a" providerId="ADAL" clId="{04029DB4-4462-4BF6-B90B-A731A2D66243}" dt="2021-07-26T20:53:56.193" v="11114" actId="2696"/>
        <pc:sldMkLst>
          <pc:docMk/>
          <pc:sldMk cId="1176181524" sldId="628"/>
        </pc:sldMkLst>
      </pc:sldChg>
      <pc:sldChg chg="addSp delSp add del modNotesTx">
        <pc:chgData name="Obstfeld, Amrom E" userId="723fc76c-ee2b-4721-b304-153613f0d15a" providerId="ADAL" clId="{04029DB4-4462-4BF6-B90B-A731A2D66243}" dt="2021-07-26T19:39:31.221" v="9261" actId="2696"/>
        <pc:sldMkLst>
          <pc:docMk/>
          <pc:sldMk cId="2106685218" sldId="628"/>
        </pc:sldMkLst>
        <pc:picChg chg="add del">
          <ac:chgData name="Obstfeld, Amrom E" userId="723fc76c-ee2b-4721-b304-153613f0d15a" providerId="ADAL" clId="{04029DB4-4462-4BF6-B90B-A731A2D66243}" dt="2021-07-25T20:45:45.642" v="4796"/>
          <ac:picMkLst>
            <pc:docMk/>
            <pc:sldMk cId="2106685218" sldId="628"/>
            <ac:picMk id="8" creationId="{162DC6AF-C8E8-4A03-8D36-9D55C3E48874}"/>
          </ac:picMkLst>
        </pc:picChg>
      </pc:sldChg>
      <pc:sldChg chg="add del">
        <pc:chgData name="Obstfeld, Amrom E" userId="723fc76c-ee2b-4721-b304-153613f0d15a" providerId="ADAL" clId="{04029DB4-4462-4BF6-B90B-A731A2D66243}" dt="2021-07-26T20:53:45.939" v="11111" actId="2696"/>
        <pc:sldMkLst>
          <pc:docMk/>
          <pc:sldMk cId="3068854895" sldId="628"/>
        </pc:sldMkLst>
      </pc:sldChg>
      <pc:sldChg chg="add">
        <pc:chgData name="Obstfeld, Amrom E" userId="723fc76c-ee2b-4721-b304-153613f0d15a" providerId="ADAL" clId="{04029DB4-4462-4BF6-B90B-A731A2D66243}" dt="2021-07-26T20:54:00.543" v="11116"/>
        <pc:sldMkLst>
          <pc:docMk/>
          <pc:sldMk cId="3939069895" sldId="628"/>
        </pc:sldMkLst>
      </pc:sldChg>
      <pc:sldChg chg="modSp add del modNotesTx">
        <pc:chgData name="Obstfeld, Amrom E" userId="723fc76c-ee2b-4721-b304-153613f0d15a" providerId="ADAL" clId="{04029DB4-4462-4BF6-B90B-A731A2D66243}" dt="2021-07-25T20:46:18.858" v="4800" actId="2696"/>
        <pc:sldMkLst>
          <pc:docMk/>
          <pc:sldMk cId="952787635" sldId="629"/>
        </pc:sldMkLst>
        <pc:spChg chg="mod">
          <ac:chgData name="Obstfeld, Amrom E" userId="723fc76c-ee2b-4721-b304-153613f0d15a" providerId="ADAL" clId="{04029DB4-4462-4BF6-B90B-A731A2D66243}" dt="2021-07-23T22:55:42.661" v="2366" actId="20577"/>
          <ac:spMkLst>
            <pc:docMk/>
            <pc:sldMk cId="952787635" sldId="629"/>
            <ac:spMk id="2" creationId="{ECA535DE-5AD8-4422-9737-F036BE510BCA}"/>
          </ac:spMkLst>
        </pc:spChg>
      </pc:sldChg>
      <pc:sldChg chg="addSp delSp modSp add del">
        <pc:chgData name="Obstfeld, Amrom E" userId="723fc76c-ee2b-4721-b304-153613f0d15a" providerId="ADAL" clId="{04029DB4-4462-4BF6-B90B-A731A2D66243}" dt="2021-07-23T22:31:22.708" v="1874" actId="2696"/>
        <pc:sldMkLst>
          <pc:docMk/>
          <pc:sldMk cId="2697018932" sldId="629"/>
        </pc:sldMkLst>
        <pc:spChg chg="del">
          <ac:chgData name="Obstfeld, Amrom E" userId="723fc76c-ee2b-4721-b304-153613f0d15a" providerId="ADAL" clId="{04029DB4-4462-4BF6-B90B-A731A2D66243}" dt="2021-07-23T22:06:50.357" v="940" actId="478"/>
          <ac:spMkLst>
            <pc:docMk/>
            <pc:sldMk cId="2697018932" sldId="629"/>
            <ac:spMk id="3" creationId="{B53C051E-AED0-4E9B-849C-3CA960BEC1A3}"/>
          </ac:spMkLst>
        </pc:spChg>
        <pc:spChg chg="del">
          <ac:chgData name="Obstfeld, Amrom E" userId="723fc76c-ee2b-4721-b304-153613f0d15a" providerId="ADAL" clId="{04029DB4-4462-4BF6-B90B-A731A2D66243}" dt="2021-07-23T22:06:50.357" v="940" actId="478"/>
          <ac:spMkLst>
            <pc:docMk/>
            <pc:sldMk cId="2697018932" sldId="629"/>
            <ac:spMk id="4" creationId="{3653BEF2-0CEF-427F-B2F4-B689B88F9DD3}"/>
          </ac:spMkLst>
        </pc:spChg>
        <pc:spChg chg="del">
          <ac:chgData name="Obstfeld, Amrom E" userId="723fc76c-ee2b-4721-b304-153613f0d15a" providerId="ADAL" clId="{04029DB4-4462-4BF6-B90B-A731A2D66243}" dt="2021-07-23T22:06:50.357" v="940" actId="478"/>
          <ac:spMkLst>
            <pc:docMk/>
            <pc:sldMk cId="2697018932" sldId="629"/>
            <ac:spMk id="5" creationId="{6B40401E-3B42-478E-AA8D-7478D688ABB4}"/>
          </ac:spMkLst>
        </pc:spChg>
        <pc:spChg chg="del">
          <ac:chgData name="Obstfeld, Amrom E" userId="723fc76c-ee2b-4721-b304-153613f0d15a" providerId="ADAL" clId="{04029DB4-4462-4BF6-B90B-A731A2D66243}" dt="2021-07-23T22:06:50.357" v="940" actId="478"/>
          <ac:spMkLst>
            <pc:docMk/>
            <pc:sldMk cId="2697018932" sldId="629"/>
            <ac:spMk id="7" creationId="{65EF49EA-2B62-4960-9BAA-CF9E559A793A}"/>
          </ac:spMkLst>
        </pc:spChg>
        <pc:spChg chg="add mod">
          <ac:chgData name="Obstfeld, Amrom E" userId="723fc76c-ee2b-4721-b304-153613f0d15a" providerId="ADAL" clId="{04029DB4-4462-4BF6-B90B-A731A2D66243}" dt="2021-07-23T22:06:50.357" v="940" actId="478"/>
          <ac:spMkLst>
            <pc:docMk/>
            <pc:sldMk cId="2697018932" sldId="629"/>
            <ac:spMk id="9" creationId="{CD87A050-5A80-4901-9B06-785E6257BBDA}"/>
          </ac:spMkLst>
        </pc:spChg>
      </pc:sldChg>
      <pc:sldChg chg="add del modNotesTx">
        <pc:chgData name="Obstfeld, Amrom E" userId="723fc76c-ee2b-4721-b304-153613f0d15a" providerId="ADAL" clId="{04029DB4-4462-4BF6-B90B-A731A2D66243}" dt="2021-07-26T22:29:54.215" v="12338" actId="2696"/>
        <pc:sldMkLst>
          <pc:docMk/>
          <pc:sldMk cId="2964670572" sldId="629"/>
        </pc:sldMkLst>
      </pc:sldChg>
      <pc:sldChg chg="add del">
        <pc:chgData name="Obstfeld, Amrom E" userId="723fc76c-ee2b-4721-b304-153613f0d15a" providerId="ADAL" clId="{04029DB4-4462-4BF6-B90B-A731A2D66243}" dt="2021-07-25T20:46:19.015" v="4802" actId="2696"/>
        <pc:sldMkLst>
          <pc:docMk/>
          <pc:sldMk cId="0" sldId="630"/>
        </pc:sldMkLst>
      </pc:sldChg>
      <pc:sldChg chg="add del">
        <pc:chgData name="Obstfeld, Amrom E" userId="723fc76c-ee2b-4721-b304-153613f0d15a" providerId="ADAL" clId="{04029DB4-4462-4BF6-B90B-A731A2D66243}" dt="2021-07-26T03:02:07.282" v="7195" actId="2696"/>
        <pc:sldMkLst>
          <pc:docMk/>
          <pc:sldMk cId="3124735837" sldId="630"/>
        </pc:sldMkLst>
      </pc:sldChg>
      <pc:sldChg chg="modSp add del modNotesTx">
        <pc:chgData name="Obstfeld, Amrom E" userId="723fc76c-ee2b-4721-b304-153613f0d15a" providerId="ADAL" clId="{04029DB4-4462-4BF6-B90B-A731A2D66243}" dt="2021-07-26T17:09:51.764" v="9175" actId="2696"/>
        <pc:sldMkLst>
          <pc:docMk/>
          <pc:sldMk cId="2197031451" sldId="631"/>
        </pc:sldMkLst>
        <pc:spChg chg="mod">
          <ac:chgData name="Obstfeld, Amrom E" userId="723fc76c-ee2b-4721-b304-153613f0d15a" providerId="ADAL" clId="{04029DB4-4462-4BF6-B90B-A731A2D66243}" dt="2021-07-23T23:28:45.731" v="2488" actId="20577"/>
          <ac:spMkLst>
            <pc:docMk/>
            <pc:sldMk cId="2197031451" sldId="631"/>
            <ac:spMk id="2" creationId="{A514DF4A-429C-4281-A859-71F3C309CFEF}"/>
          </ac:spMkLst>
        </pc:spChg>
      </pc:sldChg>
      <pc:sldChg chg="addSp delSp modSp add del mod setBg modAnim modNotesTx">
        <pc:chgData name="Obstfeld, Amrom E" userId="723fc76c-ee2b-4721-b304-153613f0d15a" providerId="ADAL" clId="{04029DB4-4462-4BF6-B90B-A731A2D66243}" dt="2021-07-25T16:45:01.029" v="3529" actId="2696"/>
        <pc:sldMkLst>
          <pc:docMk/>
          <pc:sldMk cId="1228283432" sldId="632"/>
        </pc:sldMkLst>
        <pc:spChg chg="del">
          <ac:chgData name="Obstfeld, Amrom E" userId="723fc76c-ee2b-4721-b304-153613f0d15a" providerId="ADAL" clId="{04029DB4-4462-4BF6-B90B-A731A2D66243}" dt="2021-07-25T14:44:19.821" v="2534" actId="478"/>
          <ac:spMkLst>
            <pc:docMk/>
            <pc:sldMk cId="1228283432" sldId="632"/>
            <ac:spMk id="5" creationId="{47A5DFDA-1B50-C64E-88D2-37FA1B76EA2A}"/>
          </ac:spMkLst>
        </pc:spChg>
        <pc:spChg chg="add mod">
          <ac:chgData name="Obstfeld, Amrom E" userId="723fc76c-ee2b-4721-b304-153613f0d15a" providerId="ADAL" clId="{04029DB4-4462-4BF6-B90B-A731A2D66243}" dt="2021-07-25T14:47:32.517" v="2550" actId="14430"/>
          <ac:spMkLst>
            <pc:docMk/>
            <pc:sldMk cId="1228283432" sldId="632"/>
            <ac:spMk id="77" creationId="{112839B5-6527-4FE1-B5CA-71D5FFC47C0E}"/>
          </ac:spMkLst>
        </pc:spChg>
        <pc:spChg chg="add mod">
          <ac:chgData name="Obstfeld, Amrom E" userId="723fc76c-ee2b-4721-b304-153613f0d15a" providerId="ADAL" clId="{04029DB4-4462-4BF6-B90B-A731A2D66243}" dt="2021-07-25T14:47:33.121" v="2551" actId="14430"/>
          <ac:spMkLst>
            <pc:docMk/>
            <pc:sldMk cId="1228283432" sldId="632"/>
            <ac:spMk id="79" creationId="{089B37F3-721E-4809-A50E-9EE306404ED8}"/>
          </ac:spMkLst>
        </pc:spChg>
        <pc:spChg chg="add mod">
          <ac:chgData name="Obstfeld, Amrom E" userId="723fc76c-ee2b-4721-b304-153613f0d15a" providerId="ADAL" clId="{04029DB4-4462-4BF6-B90B-A731A2D66243}" dt="2021-07-25T14:47:29.273" v="2548" actId="14430"/>
          <ac:spMkLst>
            <pc:docMk/>
            <pc:sldMk cId="1228283432" sldId="632"/>
            <ac:spMk id="81" creationId="{6F32C1A4-2AC7-48CB-9AB7-B80470C0FD23}"/>
          </ac:spMkLst>
        </pc:spChg>
        <pc:spChg chg="add mod">
          <ac:chgData name="Obstfeld, Amrom E" userId="723fc76c-ee2b-4721-b304-153613f0d15a" providerId="ADAL" clId="{04029DB4-4462-4BF6-B90B-A731A2D66243}" dt="2021-07-25T14:47:27.885" v="2547" actId="14430"/>
          <ac:spMkLst>
            <pc:docMk/>
            <pc:sldMk cId="1228283432" sldId="632"/>
            <ac:spMk id="83" creationId="{BE12D8E2-6088-4997-A8C6-1794DA9E1D48}"/>
          </ac:spMkLst>
        </pc:spChg>
        <pc:spChg chg="add mod">
          <ac:chgData name="Obstfeld, Amrom E" userId="723fc76c-ee2b-4721-b304-153613f0d15a" providerId="ADAL" clId="{04029DB4-4462-4BF6-B90B-A731A2D66243}" dt="2021-07-25T14:47:26.932" v="2546" actId="14430"/>
          <ac:spMkLst>
            <pc:docMk/>
            <pc:sldMk cId="1228283432" sldId="632"/>
            <ac:spMk id="85" creationId="{FAF10F47-1605-47C5-AE58-9062909ADA42}"/>
          </ac:spMkLst>
        </pc:spChg>
        <pc:picChg chg="mod ord">
          <ac:chgData name="Obstfeld, Amrom E" userId="723fc76c-ee2b-4721-b304-153613f0d15a" providerId="ADAL" clId="{04029DB4-4462-4BF6-B90B-A731A2D66243}" dt="2021-07-25T14:47:09.416" v="2545" actId="27614"/>
          <ac:picMkLst>
            <pc:docMk/>
            <pc:sldMk cId="1228283432" sldId="632"/>
            <ac:picMk id="3" creationId="{AB7461B4-7AD2-4D4A-B658-61F40D9F168F}"/>
          </ac:picMkLst>
        </pc:picChg>
        <pc:picChg chg="mod">
          <ac:chgData name="Obstfeld, Amrom E" userId="723fc76c-ee2b-4721-b304-153613f0d15a" providerId="ADAL" clId="{04029DB4-4462-4BF6-B90B-A731A2D66243}" dt="2021-07-25T14:47:04.506" v="2544" actId="26606"/>
          <ac:picMkLst>
            <pc:docMk/>
            <pc:sldMk cId="1228283432" sldId="632"/>
            <ac:picMk id="4" creationId="{6FDA0FD8-B3DB-3C40-8E92-CE0C2547DF2C}"/>
          </ac:picMkLst>
        </pc:picChg>
        <pc:picChg chg="add mod">
          <ac:chgData name="Obstfeld, Amrom E" userId="723fc76c-ee2b-4721-b304-153613f0d15a" providerId="ADAL" clId="{04029DB4-4462-4BF6-B90B-A731A2D66243}" dt="2021-07-25T14:47:47.257" v="2558" actId="1076"/>
          <ac:picMkLst>
            <pc:docMk/>
            <pc:sldMk cId="1228283432" sldId="632"/>
            <ac:picMk id="1026" creationId="{D7A7B7FA-8DE2-4469-8A21-37EB02E0FEDB}"/>
          </ac:picMkLst>
        </pc:picChg>
        <pc:picChg chg="add mod">
          <ac:chgData name="Obstfeld, Amrom E" userId="723fc76c-ee2b-4721-b304-153613f0d15a" providerId="ADAL" clId="{04029DB4-4462-4BF6-B90B-A731A2D66243}" dt="2021-07-25T14:47:04.506" v="2544" actId="26606"/>
          <ac:picMkLst>
            <pc:docMk/>
            <pc:sldMk cId="1228283432" sldId="632"/>
            <ac:picMk id="1028" creationId="{DABAF829-AA43-424F-80F0-BB02862FFDEB}"/>
          </ac:picMkLst>
        </pc:picChg>
        <pc:picChg chg="add mod ord">
          <ac:chgData name="Obstfeld, Amrom E" userId="723fc76c-ee2b-4721-b304-153613f0d15a" providerId="ADAL" clId="{04029DB4-4462-4BF6-B90B-A731A2D66243}" dt="2021-07-25T14:47:04.506" v="2544" actId="26606"/>
          <ac:picMkLst>
            <pc:docMk/>
            <pc:sldMk cId="1228283432" sldId="632"/>
            <ac:picMk id="1030" creationId="{656A41EC-C3B8-4FBD-A767-768D1BCB17B8}"/>
          </ac:picMkLst>
        </pc:picChg>
        <pc:picChg chg="add mod ord">
          <ac:chgData name="Obstfeld, Amrom E" userId="723fc76c-ee2b-4721-b304-153613f0d15a" providerId="ADAL" clId="{04029DB4-4462-4BF6-B90B-A731A2D66243}" dt="2021-07-25T14:47:35.796" v="2554" actId="14429"/>
          <ac:picMkLst>
            <pc:docMk/>
            <pc:sldMk cId="1228283432" sldId="632"/>
            <ac:picMk id="1032" creationId="{62D3AAEB-BB3B-4B5F-B258-9E32527619E8}"/>
          </ac:picMkLst>
        </pc:picChg>
        <pc:picChg chg="add del mod">
          <ac:chgData name="Obstfeld, Amrom E" userId="723fc76c-ee2b-4721-b304-153613f0d15a" providerId="ADAL" clId="{04029DB4-4462-4BF6-B90B-A731A2D66243}" dt="2021-07-25T14:46:46.970" v="2543"/>
          <ac:picMkLst>
            <pc:docMk/>
            <pc:sldMk cId="1228283432" sldId="632"/>
            <ac:picMk id="1034" creationId="{47AD858A-398A-4647-B030-9D7485427FCD}"/>
          </ac:picMkLst>
        </pc:picChg>
        <pc:picChg chg="add mod">
          <ac:chgData name="Obstfeld, Amrom E" userId="723fc76c-ee2b-4721-b304-153613f0d15a" providerId="ADAL" clId="{04029DB4-4462-4BF6-B90B-A731A2D66243}" dt="2021-07-25T14:47:44.532" v="2557" actId="1076"/>
          <ac:picMkLst>
            <pc:docMk/>
            <pc:sldMk cId="1228283432" sldId="632"/>
            <ac:picMk id="1036" creationId="{51C00777-887C-4E43-9DA6-C75A7E234A10}"/>
          </ac:picMkLst>
        </pc:picChg>
      </pc:sldChg>
      <pc:sldChg chg="delSp add setBg delDesignElem modNotesTx">
        <pc:chgData name="Obstfeld, Amrom E" userId="723fc76c-ee2b-4721-b304-153613f0d15a" providerId="ADAL" clId="{04029DB4-4462-4BF6-B90B-A731A2D66243}" dt="2021-07-26T22:51:45.295" v="13874" actId="20577"/>
        <pc:sldMkLst>
          <pc:docMk/>
          <pc:sldMk cId="2201274420" sldId="632"/>
        </pc:sldMkLst>
        <pc:spChg chg="del">
          <ac:chgData name="Obstfeld, Amrom E" userId="723fc76c-ee2b-4721-b304-153613f0d15a" providerId="ADAL" clId="{04029DB4-4462-4BF6-B90B-A731A2D66243}" dt="2021-07-25T16:45:10.840" v="3537"/>
          <ac:spMkLst>
            <pc:docMk/>
            <pc:sldMk cId="2201274420" sldId="632"/>
            <ac:spMk id="77" creationId="{112839B5-6527-4FE1-B5CA-71D5FFC47C0E}"/>
          </ac:spMkLst>
        </pc:spChg>
        <pc:spChg chg="del">
          <ac:chgData name="Obstfeld, Amrom E" userId="723fc76c-ee2b-4721-b304-153613f0d15a" providerId="ADAL" clId="{04029DB4-4462-4BF6-B90B-A731A2D66243}" dt="2021-07-25T16:45:10.840" v="3537"/>
          <ac:spMkLst>
            <pc:docMk/>
            <pc:sldMk cId="2201274420" sldId="632"/>
            <ac:spMk id="79" creationId="{089B37F3-721E-4809-A50E-9EE306404ED8}"/>
          </ac:spMkLst>
        </pc:spChg>
        <pc:spChg chg="del">
          <ac:chgData name="Obstfeld, Amrom E" userId="723fc76c-ee2b-4721-b304-153613f0d15a" providerId="ADAL" clId="{04029DB4-4462-4BF6-B90B-A731A2D66243}" dt="2021-07-25T16:45:10.840" v="3537"/>
          <ac:spMkLst>
            <pc:docMk/>
            <pc:sldMk cId="2201274420" sldId="632"/>
            <ac:spMk id="81" creationId="{6F32C1A4-2AC7-48CB-9AB7-B80470C0FD23}"/>
          </ac:spMkLst>
        </pc:spChg>
        <pc:spChg chg="del">
          <ac:chgData name="Obstfeld, Amrom E" userId="723fc76c-ee2b-4721-b304-153613f0d15a" providerId="ADAL" clId="{04029DB4-4462-4BF6-B90B-A731A2D66243}" dt="2021-07-25T16:45:10.840" v="3537"/>
          <ac:spMkLst>
            <pc:docMk/>
            <pc:sldMk cId="2201274420" sldId="632"/>
            <ac:spMk id="83" creationId="{BE12D8E2-6088-4997-A8C6-1794DA9E1D48}"/>
          </ac:spMkLst>
        </pc:spChg>
        <pc:spChg chg="del">
          <ac:chgData name="Obstfeld, Amrom E" userId="723fc76c-ee2b-4721-b304-153613f0d15a" providerId="ADAL" clId="{04029DB4-4462-4BF6-B90B-A731A2D66243}" dt="2021-07-25T16:45:10.840" v="3537"/>
          <ac:spMkLst>
            <pc:docMk/>
            <pc:sldMk cId="2201274420" sldId="632"/>
            <ac:spMk id="85" creationId="{FAF10F47-1605-47C5-AE58-9062909ADA42}"/>
          </ac:spMkLst>
        </pc:spChg>
      </pc:sldChg>
      <pc:sldChg chg="modSp add del ord">
        <pc:chgData name="Obstfeld, Amrom E" userId="723fc76c-ee2b-4721-b304-153613f0d15a" providerId="ADAL" clId="{04029DB4-4462-4BF6-B90B-A731A2D66243}" dt="2021-07-26T02:44:49.451" v="6511" actId="2696"/>
        <pc:sldMkLst>
          <pc:docMk/>
          <pc:sldMk cId="1563566055" sldId="633"/>
        </pc:sldMkLst>
        <pc:graphicFrameChg chg="mod">
          <ac:chgData name="Obstfeld, Amrom E" userId="723fc76c-ee2b-4721-b304-153613f0d15a" providerId="ADAL" clId="{04029DB4-4462-4BF6-B90B-A731A2D66243}" dt="2021-07-25T16:00:11.719" v="2831" actId="20577"/>
          <ac:graphicFrameMkLst>
            <pc:docMk/>
            <pc:sldMk cId="1563566055" sldId="633"/>
            <ac:graphicFrameMk id="2" creationId="{A14E3280-9C0E-4C4E-B00C-DE863F5CA055}"/>
          </ac:graphicFrameMkLst>
        </pc:graphicFrameChg>
      </pc:sldChg>
      <pc:sldChg chg="add del">
        <pc:chgData name="Obstfeld, Amrom E" userId="723fc76c-ee2b-4721-b304-153613f0d15a" providerId="ADAL" clId="{04029DB4-4462-4BF6-B90B-A731A2D66243}" dt="2021-07-25T14:44:24.530" v="2535" actId="2696"/>
        <pc:sldMkLst>
          <pc:docMk/>
          <pc:sldMk cId="3339043157" sldId="633"/>
        </pc:sldMkLst>
      </pc:sldChg>
      <pc:sldChg chg="add">
        <pc:chgData name="Obstfeld, Amrom E" userId="723fc76c-ee2b-4721-b304-153613f0d15a" providerId="ADAL" clId="{04029DB4-4462-4BF6-B90B-A731A2D66243}" dt="2021-07-26T02:44:56.619" v="6513"/>
        <pc:sldMkLst>
          <pc:docMk/>
          <pc:sldMk cId="3459757582" sldId="633"/>
        </pc:sldMkLst>
      </pc:sldChg>
      <pc:sldChg chg="addSp modSp add del ord">
        <pc:chgData name="Obstfeld, Amrom E" userId="723fc76c-ee2b-4721-b304-153613f0d15a" providerId="ADAL" clId="{04029DB4-4462-4BF6-B90B-A731A2D66243}" dt="2021-07-25T16:10:04.331" v="2861" actId="2696"/>
        <pc:sldMkLst>
          <pc:docMk/>
          <pc:sldMk cId="1925620492" sldId="634"/>
        </pc:sldMkLst>
        <pc:spChg chg="mod">
          <ac:chgData name="Obstfeld, Amrom E" userId="723fc76c-ee2b-4721-b304-153613f0d15a" providerId="ADAL" clId="{04029DB4-4462-4BF6-B90B-A731A2D66243}" dt="2021-07-25T16:00:41.244" v="2850" actId="20577"/>
          <ac:spMkLst>
            <pc:docMk/>
            <pc:sldMk cId="1925620492" sldId="634"/>
            <ac:spMk id="2" creationId="{0B032670-D5F7-4225-80A4-C3705153161A}"/>
          </ac:spMkLst>
        </pc:spChg>
        <pc:picChg chg="add mod">
          <ac:chgData name="Obstfeld, Amrom E" userId="723fc76c-ee2b-4721-b304-153613f0d15a" providerId="ADAL" clId="{04029DB4-4462-4BF6-B90B-A731A2D66243}" dt="2021-07-25T15:57:04.630" v="2810" actId="14100"/>
          <ac:picMkLst>
            <pc:docMk/>
            <pc:sldMk cId="1925620492" sldId="634"/>
            <ac:picMk id="4098" creationId="{038761C0-9A70-48B9-B137-851199DFB4A9}"/>
          </ac:picMkLst>
        </pc:picChg>
        <pc:picChg chg="add mod">
          <ac:chgData name="Obstfeld, Amrom E" userId="723fc76c-ee2b-4721-b304-153613f0d15a" providerId="ADAL" clId="{04029DB4-4462-4BF6-B90B-A731A2D66243}" dt="2021-07-25T15:57:29.862" v="2813" actId="1076"/>
          <ac:picMkLst>
            <pc:docMk/>
            <pc:sldMk cId="1925620492" sldId="634"/>
            <ac:picMk id="4100" creationId="{04624A63-3C21-401F-B208-7700DC7856ED}"/>
          </ac:picMkLst>
        </pc:picChg>
        <pc:picChg chg="add mod">
          <ac:chgData name="Obstfeld, Amrom E" userId="723fc76c-ee2b-4721-b304-153613f0d15a" providerId="ADAL" clId="{04029DB4-4462-4BF6-B90B-A731A2D66243}" dt="2021-07-25T15:58:14.217" v="2816" actId="14100"/>
          <ac:picMkLst>
            <pc:docMk/>
            <pc:sldMk cId="1925620492" sldId="634"/>
            <ac:picMk id="4102" creationId="{BDBFDB40-0669-4F34-8909-A1FA8F761E33}"/>
          </ac:picMkLst>
        </pc:picChg>
      </pc:sldChg>
      <pc:sldChg chg="add del setBg">
        <pc:chgData name="Obstfeld, Amrom E" userId="723fc76c-ee2b-4721-b304-153613f0d15a" providerId="ADAL" clId="{04029DB4-4462-4BF6-B90B-A731A2D66243}" dt="2021-07-26T14:27:40.376" v="7197" actId="2696"/>
        <pc:sldMkLst>
          <pc:docMk/>
          <pc:sldMk cId="470207830" sldId="635"/>
        </pc:sldMkLst>
      </pc:sldChg>
      <pc:sldChg chg="add modNotesTx">
        <pc:chgData name="Obstfeld, Amrom E" userId="723fc76c-ee2b-4721-b304-153613f0d15a" providerId="ADAL" clId="{04029DB4-4462-4BF6-B90B-A731A2D66243}" dt="2021-07-26T15:50:50.481" v="8938" actId="5793"/>
        <pc:sldMkLst>
          <pc:docMk/>
          <pc:sldMk cId="1592908814" sldId="635"/>
        </pc:sldMkLst>
      </pc:sldChg>
      <pc:sldChg chg="addSp modSp add del mod setBg">
        <pc:chgData name="Obstfeld, Amrom E" userId="723fc76c-ee2b-4721-b304-153613f0d15a" providerId="ADAL" clId="{04029DB4-4462-4BF6-B90B-A731A2D66243}" dt="2021-07-26T02:44:49.445" v="6510" actId="2696"/>
        <pc:sldMkLst>
          <pc:docMk/>
          <pc:sldMk cId="3736261270" sldId="635"/>
        </pc:sldMkLst>
        <pc:picChg chg="add mod">
          <ac:chgData name="Obstfeld, Amrom E" userId="723fc76c-ee2b-4721-b304-153613f0d15a" providerId="ADAL" clId="{04029DB4-4462-4BF6-B90B-A731A2D66243}" dt="2021-07-25T16:07:17.068" v="2853" actId="26606"/>
          <ac:picMkLst>
            <pc:docMk/>
            <pc:sldMk cId="3736261270" sldId="635"/>
            <ac:picMk id="5122" creationId="{D846EADD-0E7E-4E85-8ECC-7FBCF6D6F63B}"/>
          </ac:picMkLst>
        </pc:picChg>
      </pc:sldChg>
      <pc:sldChg chg="addSp delSp modSp add del mod ord setBg">
        <pc:chgData name="Obstfeld, Amrom E" userId="723fc76c-ee2b-4721-b304-153613f0d15a" providerId="ADAL" clId="{04029DB4-4462-4BF6-B90B-A731A2D66243}" dt="2021-07-26T02:44:49.443" v="6509" actId="2696"/>
        <pc:sldMkLst>
          <pc:docMk/>
          <pc:sldMk cId="1567816523" sldId="636"/>
        </pc:sldMkLst>
        <pc:spChg chg="add del">
          <ac:chgData name="Obstfeld, Amrom E" userId="723fc76c-ee2b-4721-b304-153613f0d15a" providerId="ADAL" clId="{04029DB4-4462-4BF6-B90B-A731A2D66243}" dt="2021-07-25T16:09:34.603" v="2859" actId="26606"/>
          <ac:spMkLst>
            <pc:docMk/>
            <pc:sldMk cId="1567816523" sldId="636"/>
            <ac:spMk id="71" creationId="{28BA90A1-6BEC-48B7-BBE0-88632622544A}"/>
          </ac:spMkLst>
        </pc:spChg>
        <pc:spChg chg="add del">
          <ac:chgData name="Obstfeld, Amrom E" userId="723fc76c-ee2b-4721-b304-153613f0d15a" providerId="ADAL" clId="{04029DB4-4462-4BF6-B90B-A731A2D66243}" dt="2021-07-25T16:09:34.603" v="2859" actId="26606"/>
          <ac:spMkLst>
            <pc:docMk/>
            <pc:sldMk cId="1567816523" sldId="636"/>
            <ac:spMk id="73" creationId="{D7950F2D-29CC-4F1C-8AFA-D6AE15BFA243}"/>
          </ac:spMkLst>
        </pc:spChg>
        <pc:spChg chg="add">
          <ac:chgData name="Obstfeld, Amrom E" userId="723fc76c-ee2b-4721-b304-153613f0d15a" providerId="ADAL" clId="{04029DB4-4462-4BF6-B90B-A731A2D66243}" dt="2021-07-25T16:09:34.603" v="2859" actId="26606"/>
          <ac:spMkLst>
            <pc:docMk/>
            <pc:sldMk cId="1567816523" sldId="636"/>
            <ac:spMk id="137" creationId="{28BA90A1-6BEC-48B7-BBE0-88632622544A}"/>
          </ac:spMkLst>
        </pc:spChg>
        <pc:spChg chg="add">
          <ac:chgData name="Obstfeld, Amrom E" userId="723fc76c-ee2b-4721-b304-153613f0d15a" providerId="ADAL" clId="{04029DB4-4462-4BF6-B90B-A731A2D66243}" dt="2021-07-25T16:09:34.603" v="2859" actId="26606"/>
          <ac:spMkLst>
            <pc:docMk/>
            <pc:sldMk cId="1567816523" sldId="636"/>
            <ac:spMk id="139" creationId="{D7950F2D-29CC-4F1C-8AFA-D6AE15BFA243}"/>
          </ac:spMkLst>
        </pc:spChg>
        <pc:picChg chg="add del mod">
          <ac:chgData name="Obstfeld, Amrom E" userId="723fc76c-ee2b-4721-b304-153613f0d15a" providerId="ADAL" clId="{04029DB4-4462-4BF6-B90B-A731A2D66243}" dt="2021-07-25T16:09:23.370" v="2857" actId="478"/>
          <ac:picMkLst>
            <pc:docMk/>
            <pc:sldMk cId="1567816523" sldId="636"/>
            <ac:picMk id="6146" creationId="{EF016053-CB2A-4880-9761-40F6CE601E04}"/>
          </ac:picMkLst>
        </pc:picChg>
        <pc:picChg chg="add mod">
          <ac:chgData name="Obstfeld, Amrom E" userId="723fc76c-ee2b-4721-b304-153613f0d15a" providerId="ADAL" clId="{04029DB4-4462-4BF6-B90B-A731A2D66243}" dt="2021-07-25T16:09:58.818" v="2860" actId="1440"/>
          <ac:picMkLst>
            <pc:docMk/>
            <pc:sldMk cId="1567816523" sldId="636"/>
            <ac:picMk id="6148" creationId="{04F54B65-88B9-4463-8B69-81D71572843B}"/>
          </ac:picMkLst>
        </pc:picChg>
      </pc:sldChg>
      <pc:sldChg chg="add modNotesTx">
        <pc:chgData name="Obstfeld, Amrom E" userId="723fc76c-ee2b-4721-b304-153613f0d15a" providerId="ADAL" clId="{04029DB4-4462-4BF6-B90B-A731A2D66243}" dt="2021-07-26T15:54:03.520" v="9170" actId="20577"/>
        <pc:sldMkLst>
          <pc:docMk/>
          <pc:sldMk cId="2893493002" sldId="636"/>
        </pc:sldMkLst>
      </pc:sldChg>
      <pc:sldChg chg="delSp add del setBg delDesignElem">
        <pc:chgData name="Obstfeld, Amrom E" userId="723fc76c-ee2b-4721-b304-153613f0d15a" providerId="ADAL" clId="{04029DB4-4462-4BF6-B90B-A731A2D66243}" dt="2021-07-26T14:27:40.399" v="7198" actId="2696"/>
        <pc:sldMkLst>
          <pc:docMk/>
          <pc:sldMk cId="4232972701" sldId="636"/>
        </pc:sldMkLst>
        <pc:spChg chg="del">
          <ac:chgData name="Obstfeld, Amrom E" userId="723fc76c-ee2b-4721-b304-153613f0d15a" providerId="ADAL" clId="{04029DB4-4462-4BF6-B90B-A731A2D66243}" dt="2021-07-26T02:44:56.619" v="6513"/>
          <ac:spMkLst>
            <pc:docMk/>
            <pc:sldMk cId="4232972701" sldId="636"/>
            <ac:spMk id="137" creationId="{28BA90A1-6BEC-48B7-BBE0-88632622544A}"/>
          </ac:spMkLst>
        </pc:spChg>
        <pc:spChg chg="del">
          <ac:chgData name="Obstfeld, Amrom E" userId="723fc76c-ee2b-4721-b304-153613f0d15a" providerId="ADAL" clId="{04029DB4-4462-4BF6-B90B-A731A2D66243}" dt="2021-07-26T02:44:56.619" v="6513"/>
          <ac:spMkLst>
            <pc:docMk/>
            <pc:sldMk cId="4232972701" sldId="636"/>
            <ac:spMk id="139" creationId="{D7950F2D-29CC-4F1C-8AFA-D6AE15BFA243}"/>
          </ac:spMkLst>
        </pc:spChg>
      </pc:sldChg>
      <pc:sldChg chg="addSp delSp modSp add del modAnim">
        <pc:chgData name="Obstfeld, Amrom E" userId="723fc76c-ee2b-4721-b304-153613f0d15a" providerId="ADAL" clId="{04029DB4-4462-4BF6-B90B-A731A2D66243}" dt="2021-07-25T23:34:28.886" v="4806" actId="2696"/>
        <pc:sldMkLst>
          <pc:docMk/>
          <pc:sldMk cId="766731143" sldId="637"/>
        </pc:sldMkLst>
        <pc:spChg chg="mod">
          <ac:chgData name="Obstfeld, Amrom E" userId="723fc76c-ee2b-4721-b304-153613f0d15a" providerId="ADAL" clId="{04029DB4-4462-4BF6-B90B-A731A2D66243}" dt="2021-07-25T16:39:43.630" v="3467" actId="33935"/>
          <ac:spMkLst>
            <pc:docMk/>
            <pc:sldMk cId="766731143" sldId="637"/>
            <ac:spMk id="4" creationId="{4CF66731-3744-7F45-8973-2913CEE3B028}"/>
          </ac:spMkLst>
        </pc:spChg>
        <pc:spChg chg="del">
          <ac:chgData name="Obstfeld, Amrom E" userId="723fc76c-ee2b-4721-b304-153613f0d15a" providerId="ADAL" clId="{04029DB4-4462-4BF6-B90B-A731A2D66243}" dt="2021-07-25T16:16:42.420" v="2907" actId="478"/>
          <ac:spMkLst>
            <pc:docMk/>
            <pc:sldMk cId="766731143" sldId="637"/>
            <ac:spMk id="6" creationId="{983989C4-EC14-9944-AA13-435E7CAF2ACB}"/>
          </ac:spMkLst>
        </pc:spChg>
        <pc:spChg chg="mod">
          <ac:chgData name="Obstfeld, Amrom E" userId="723fc76c-ee2b-4721-b304-153613f0d15a" providerId="ADAL" clId="{04029DB4-4462-4BF6-B90B-A731A2D66243}" dt="2021-07-25T16:39:43.630" v="3467" actId="33935"/>
          <ac:spMkLst>
            <pc:docMk/>
            <pc:sldMk cId="766731143" sldId="637"/>
            <ac:spMk id="7" creationId="{856B8654-628A-B24C-8BB0-39E6F5212A24}"/>
          </ac:spMkLst>
        </pc:spChg>
        <pc:spChg chg="add del mod">
          <ac:chgData name="Obstfeld, Amrom E" userId="723fc76c-ee2b-4721-b304-153613f0d15a" providerId="ADAL" clId="{04029DB4-4462-4BF6-B90B-A731A2D66243}" dt="2021-07-25T16:41:38.640" v="3481" actId="478"/>
          <ac:spMkLst>
            <pc:docMk/>
            <pc:sldMk cId="766731143" sldId="637"/>
            <ac:spMk id="16" creationId="{DFF3C3DE-288D-47BD-922B-24C6248A44A6}"/>
          </ac:spMkLst>
        </pc:spChg>
        <pc:grpChg chg="mod">
          <ac:chgData name="Obstfeld, Amrom E" userId="723fc76c-ee2b-4721-b304-153613f0d15a" providerId="ADAL" clId="{04029DB4-4462-4BF6-B90B-A731A2D66243}" dt="2021-07-25T16:39:43.630" v="3467" actId="33935"/>
          <ac:grpSpMkLst>
            <pc:docMk/>
            <pc:sldMk cId="766731143" sldId="637"/>
            <ac:grpSpMk id="1" creationId="{00000000-0000-0000-0000-000000000000}"/>
          </ac:grpSpMkLst>
        </pc:grpChg>
        <pc:grpChg chg="add mod">
          <ac:chgData name="Obstfeld, Amrom E" userId="723fc76c-ee2b-4721-b304-153613f0d15a" providerId="ADAL" clId="{04029DB4-4462-4BF6-B90B-A731A2D66243}" dt="2021-07-25T16:39:43.630" v="3467" actId="33935"/>
          <ac:grpSpMkLst>
            <pc:docMk/>
            <pc:sldMk cId="766731143" sldId="637"/>
            <ac:grpSpMk id="2" creationId="{E8AC91AD-2956-4854-9A13-B92B7775E3EF}"/>
          </ac:grpSpMkLst>
        </pc:grpChg>
        <pc:graphicFrameChg chg="add mod ord">
          <ac:chgData name="Obstfeld, Amrom E" userId="723fc76c-ee2b-4721-b304-153613f0d15a" providerId="ADAL" clId="{04029DB4-4462-4BF6-B90B-A731A2D66243}" dt="2021-07-25T16:42:22.796" v="3528" actId="1038"/>
          <ac:graphicFrameMkLst>
            <pc:docMk/>
            <pc:sldMk cId="766731143" sldId="637"/>
            <ac:graphicFrameMk id="15" creationId="{56FCEC15-3BE3-48C9-9B72-F867EC7D19BF}"/>
          </ac:graphicFrameMkLst>
        </pc:graphicFrameChg>
        <pc:picChg chg="mod">
          <ac:chgData name="Obstfeld, Amrom E" userId="723fc76c-ee2b-4721-b304-153613f0d15a" providerId="ADAL" clId="{04029DB4-4462-4BF6-B90B-A731A2D66243}" dt="2021-07-25T16:39:43.630" v="3467" actId="33935"/>
          <ac:picMkLst>
            <pc:docMk/>
            <pc:sldMk cId="766731143" sldId="637"/>
            <ac:picMk id="5" creationId="{AC9FB760-B370-434A-BDC7-3BB975B82E79}"/>
          </ac:picMkLst>
        </pc:picChg>
        <pc:picChg chg="add mod modCrop">
          <ac:chgData name="Obstfeld, Amrom E" userId="723fc76c-ee2b-4721-b304-153613f0d15a" providerId="ADAL" clId="{04029DB4-4462-4BF6-B90B-A731A2D66243}" dt="2021-07-25T16:39:43.630" v="3467" actId="33935"/>
          <ac:picMkLst>
            <pc:docMk/>
            <pc:sldMk cId="766731143" sldId="637"/>
            <ac:picMk id="8" creationId="{4127034F-13AB-4F49-82C8-3D23ED99D78A}"/>
          </ac:picMkLst>
        </pc:picChg>
        <pc:picChg chg="add mod modCrop">
          <ac:chgData name="Obstfeld, Amrom E" userId="723fc76c-ee2b-4721-b304-153613f0d15a" providerId="ADAL" clId="{04029DB4-4462-4BF6-B90B-A731A2D66243}" dt="2021-07-25T16:39:43.630" v="3467" actId="33935"/>
          <ac:picMkLst>
            <pc:docMk/>
            <pc:sldMk cId="766731143" sldId="637"/>
            <ac:picMk id="9" creationId="{8D72A1A1-1D81-4CCD-9357-576987E1A9EE}"/>
          </ac:picMkLst>
        </pc:picChg>
        <pc:picChg chg="add mod modCrop">
          <ac:chgData name="Obstfeld, Amrom E" userId="723fc76c-ee2b-4721-b304-153613f0d15a" providerId="ADAL" clId="{04029DB4-4462-4BF6-B90B-A731A2D66243}" dt="2021-07-25T16:39:43.630" v="3467" actId="33935"/>
          <ac:picMkLst>
            <pc:docMk/>
            <pc:sldMk cId="766731143" sldId="637"/>
            <ac:picMk id="10" creationId="{3A8421C2-89E7-4699-B5BE-59264319D7A1}"/>
          </ac:picMkLst>
        </pc:picChg>
        <pc:picChg chg="add mod modCrop">
          <ac:chgData name="Obstfeld, Amrom E" userId="723fc76c-ee2b-4721-b304-153613f0d15a" providerId="ADAL" clId="{04029DB4-4462-4BF6-B90B-A731A2D66243}" dt="2021-07-25T16:39:43.630" v="3467" actId="33935"/>
          <ac:picMkLst>
            <pc:docMk/>
            <pc:sldMk cId="766731143" sldId="637"/>
            <ac:picMk id="11" creationId="{1BAAFB46-26B4-4A01-87CE-1ACEB62D38FC}"/>
          </ac:picMkLst>
        </pc:picChg>
        <pc:picChg chg="add mod modCrop">
          <ac:chgData name="Obstfeld, Amrom E" userId="723fc76c-ee2b-4721-b304-153613f0d15a" providerId="ADAL" clId="{04029DB4-4462-4BF6-B90B-A731A2D66243}" dt="2021-07-25T16:39:43.630" v="3467" actId="33935"/>
          <ac:picMkLst>
            <pc:docMk/>
            <pc:sldMk cId="766731143" sldId="637"/>
            <ac:picMk id="12" creationId="{11F4AFE5-6F80-4D17-AF7A-DC9C5DE51CB3}"/>
          </ac:picMkLst>
        </pc:picChg>
        <pc:picChg chg="add mod modCrop">
          <ac:chgData name="Obstfeld, Amrom E" userId="723fc76c-ee2b-4721-b304-153613f0d15a" providerId="ADAL" clId="{04029DB4-4462-4BF6-B90B-A731A2D66243}" dt="2021-07-25T16:39:43.630" v="3467" actId="33935"/>
          <ac:picMkLst>
            <pc:docMk/>
            <pc:sldMk cId="766731143" sldId="637"/>
            <ac:picMk id="13" creationId="{983E2807-E2E4-4609-8D74-95A7089E3950}"/>
          </ac:picMkLst>
        </pc:picChg>
        <pc:cxnChg chg="add del mod">
          <ac:chgData name="Obstfeld, Amrom E" userId="723fc76c-ee2b-4721-b304-153613f0d15a" providerId="ADAL" clId="{04029DB4-4462-4BF6-B90B-A731A2D66243}" dt="2021-07-25T16:28:51.149" v="3408" actId="478"/>
          <ac:cxnSpMkLst>
            <pc:docMk/>
            <pc:sldMk cId="766731143" sldId="637"/>
            <ac:cxnSpMk id="14" creationId="{5AACFBEB-38E2-4810-85E3-30992D9A6363}"/>
          </ac:cxnSpMkLst>
        </pc:cxnChg>
      </pc:sldChg>
      <pc:sldChg chg="add del">
        <pc:chgData name="Obstfeld, Amrom E" userId="723fc76c-ee2b-4721-b304-153613f0d15a" providerId="ADAL" clId="{04029DB4-4462-4BF6-B90B-A731A2D66243}" dt="2021-07-26T02:47:12.798" v="6519" actId="2696"/>
        <pc:sldMkLst>
          <pc:docMk/>
          <pc:sldMk cId="1932229467" sldId="637"/>
        </pc:sldMkLst>
      </pc:sldChg>
      <pc:sldChg chg="add">
        <pc:chgData name="Obstfeld, Amrom E" userId="723fc76c-ee2b-4721-b304-153613f0d15a" providerId="ADAL" clId="{04029DB4-4462-4BF6-B90B-A731A2D66243}" dt="2021-07-26T18:37:16.220" v="9194"/>
        <pc:sldMkLst>
          <pc:docMk/>
          <pc:sldMk cId="2650409954" sldId="637"/>
        </pc:sldMkLst>
      </pc:sldChg>
      <pc:sldChg chg="add del modNotesTx">
        <pc:chgData name="Obstfeld, Amrom E" userId="723fc76c-ee2b-4721-b304-153613f0d15a" providerId="ADAL" clId="{04029DB4-4462-4BF6-B90B-A731A2D66243}" dt="2021-07-26T18:37:10.531" v="9191" actId="2696"/>
        <pc:sldMkLst>
          <pc:docMk/>
          <pc:sldMk cId="3189199660" sldId="637"/>
        </pc:sldMkLst>
      </pc:sldChg>
      <pc:sldChg chg="addSp modSp add ord modNotesTx">
        <pc:chgData name="Obstfeld, Amrom E" userId="723fc76c-ee2b-4721-b304-153613f0d15a" providerId="ADAL" clId="{04029DB4-4462-4BF6-B90B-A731A2D66243}" dt="2021-07-26T02:45:22.549" v="6515"/>
        <pc:sldMkLst>
          <pc:docMk/>
          <pc:sldMk cId="4265807608" sldId="638"/>
        </pc:sldMkLst>
        <pc:spChg chg="mod">
          <ac:chgData name="Obstfeld, Amrom E" userId="723fc76c-ee2b-4721-b304-153613f0d15a" providerId="ADAL" clId="{04029DB4-4462-4BF6-B90B-A731A2D66243}" dt="2021-07-25T18:34:19.480" v="3587" actId="20577"/>
          <ac:spMkLst>
            <pc:docMk/>
            <pc:sldMk cId="4265807608" sldId="638"/>
            <ac:spMk id="2" creationId="{45A06D57-4251-4FDF-9BA1-96E834739FCA}"/>
          </ac:spMkLst>
        </pc:spChg>
        <pc:spChg chg="mod">
          <ac:chgData name="Obstfeld, Amrom E" userId="723fc76c-ee2b-4721-b304-153613f0d15a" providerId="ADAL" clId="{04029DB4-4462-4BF6-B90B-A731A2D66243}" dt="2021-07-25T18:35:43.105" v="3588" actId="1076"/>
          <ac:spMkLst>
            <pc:docMk/>
            <pc:sldMk cId="4265807608" sldId="638"/>
            <ac:spMk id="4" creationId="{3653BEF2-0CEF-427F-B2F4-B689B88F9DD3}"/>
          </ac:spMkLst>
        </pc:spChg>
        <pc:spChg chg="mod">
          <ac:chgData name="Obstfeld, Amrom E" userId="723fc76c-ee2b-4721-b304-153613f0d15a" providerId="ADAL" clId="{04029DB4-4462-4BF6-B90B-A731A2D66243}" dt="2021-07-25T18:35:47.350" v="3589" actId="1076"/>
          <ac:spMkLst>
            <pc:docMk/>
            <pc:sldMk cId="4265807608" sldId="638"/>
            <ac:spMk id="5" creationId="{6B40401E-3B42-478E-AA8D-7478D688ABB4}"/>
          </ac:spMkLst>
        </pc:spChg>
        <pc:spChg chg="mod">
          <ac:chgData name="Obstfeld, Amrom E" userId="723fc76c-ee2b-4721-b304-153613f0d15a" providerId="ADAL" clId="{04029DB4-4462-4BF6-B90B-A731A2D66243}" dt="2021-07-25T18:35:52.981" v="3590" actId="1076"/>
          <ac:spMkLst>
            <pc:docMk/>
            <pc:sldMk cId="4265807608" sldId="638"/>
            <ac:spMk id="7" creationId="{65EF49EA-2B62-4960-9BAA-CF9E559A793A}"/>
          </ac:spMkLst>
        </pc:spChg>
        <pc:spChg chg="add mod">
          <ac:chgData name="Obstfeld, Amrom E" userId="723fc76c-ee2b-4721-b304-153613f0d15a" providerId="ADAL" clId="{04029DB4-4462-4BF6-B90B-A731A2D66243}" dt="2021-07-25T19:39:52.718" v="4477" actId="20577"/>
          <ac:spMkLst>
            <pc:docMk/>
            <pc:sldMk cId="4265807608" sldId="638"/>
            <ac:spMk id="8" creationId="{A328AF5B-552B-49A8-B89A-4EACEB16E64C}"/>
          </ac:spMkLst>
        </pc:spChg>
      </pc:sldChg>
      <pc:sldChg chg="addSp delSp modSp add del delAnim modAnim modNotesTx">
        <pc:chgData name="Obstfeld, Amrom E" userId="723fc76c-ee2b-4721-b304-153613f0d15a" providerId="ADAL" clId="{04029DB4-4462-4BF6-B90B-A731A2D66243}" dt="2021-07-26T15:40:31.173" v="8400" actId="2696"/>
        <pc:sldMkLst>
          <pc:docMk/>
          <pc:sldMk cId="1117147027" sldId="639"/>
        </pc:sldMkLst>
        <pc:spChg chg="mod">
          <ac:chgData name="Obstfeld, Amrom E" userId="723fc76c-ee2b-4721-b304-153613f0d15a" providerId="ADAL" clId="{04029DB4-4462-4BF6-B90B-A731A2D66243}" dt="2021-07-25T19:40:09.185" v="4479" actId="1076"/>
          <ac:spMkLst>
            <pc:docMk/>
            <pc:sldMk cId="1117147027" sldId="639"/>
            <ac:spMk id="2" creationId="{F4D3E9B3-EF02-4B95-828A-BC7A16DD2351}"/>
          </ac:spMkLst>
        </pc:spChg>
        <pc:spChg chg="add del mod">
          <ac:chgData name="Obstfeld, Amrom E" userId="723fc76c-ee2b-4721-b304-153613f0d15a" providerId="ADAL" clId="{04029DB4-4462-4BF6-B90B-A731A2D66243}" dt="2021-07-25T19:45:37.117" v="4512"/>
          <ac:spMkLst>
            <pc:docMk/>
            <pc:sldMk cId="1117147027" sldId="639"/>
            <ac:spMk id="3" creationId="{0940FD2B-AEBA-460C-88C2-8BC8BE784F2F}"/>
          </ac:spMkLst>
        </pc:spChg>
        <pc:spChg chg="del">
          <ac:chgData name="Obstfeld, Amrom E" userId="723fc76c-ee2b-4721-b304-153613f0d15a" providerId="ADAL" clId="{04029DB4-4462-4BF6-B90B-A731A2D66243}" dt="2021-07-25T18:56:58.184" v="3792" actId="478"/>
          <ac:spMkLst>
            <pc:docMk/>
            <pc:sldMk cId="1117147027" sldId="639"/>
            <ac:spMk id="3" creationId="{0DF4A8BB-6228-4080-B831-715ED9BDB89D}"/>
          </ac:spMkLst>
        </pc:spChg>
        <pc:spChg chg="add del mod ord">
          <ac:chgData name="Obstfeld, Amrom E" userId="723fc76c-ee2b-4721-b304-153613f0d15a" providerId="ADAL" clId="{04029DB4-4462-4BF6-B90B-A731A2D66243}" dt="2021-07-25T19:02:25.010" v="3810" actId="478"/>
          <ac:spMkLst>
            <pc:docMk/>
            <pc:sldMk cId="1117147027" sldId="639"/>
            <ac:spMk id="4" creationId="{728310B2-461C-4918-8380-46ADF5048C76}"/>
          </ac:spMkLst>
        </pc:spChg>
        <pc:spChg chg="add del mod">
          <ac:chgData name="Obstfeld, Amrom E" userId="723fc76c-ee2b-4721-b304-153613f0d15a" providerId="ADAL" clId="{04029DB4-4462-4BF6-B90B-A731A2D66243}" dt="2021-07-25T19:04:34.383" v="3816"/>
          <ac:spMkLst>
            <pc:docMk/>
            <pc:sldMk cId="1117147027" sldId="639"/>
            <ac:spMk id="5" creationId="{E0FF1D02-E59D-4CB7-8840-32DB6EC8343E}"/>
          </ac:spMkLst>
        </pc:spChg>
        <pc:spChg chg="add del mod">
          <ac:chgData name="Obstfeld, Amrom E" userId="723fc76c-ee2b-4721-b304-153613f0d15a" providerId="ADAL" clId="{04029DB4-4462-4BF6-B90B-A731A2D66243}" dt="2021-07-25T19:12:58.235" v="3835" actId="478"/>
          <ac:spMkLst>
            <pc:docMk/>
            <pc:sldMk cId="1117147027" sldId="639"/>
            <ac:spMk id="6" creationId="{307EC139-795E-4516-8E9F-D9264AEAD062}"/>
          </ac:spMkLst>
        </pc:spChg>
        <pc:spChg chg="add del mod">
          <ac:chgData name="Obstfeld, Amrom E" userId="723fc76c-ee2b-4721-b304-153613f0d15a" providerId="ADAL" clId="{04029DB4-4462-4BF6-B90B-A731A2D66243}" dt="2021-07-25T19:41:14.861" v="4489" actId="2085"/>
          <ac:spMkLst>
            <pc:docMk/>
            <pc:sldMk cId="1117147027" sldId="639"/>
            <ac:spMk id="7" creationId="{D4A406BE-F237-498E-BB7C-52C851EEE993}"/>
          </ac:spMkLst>
        </pc:spChg>
        <pc:spChg chg="add del mod">
          <ac:chgData name="Obstfeld, Amrom E" userId="723fc76c-ee2b-4721-b304-153613f0d15a" providerId="ADAL" clId="{04029DB4-4462-4BF6-B90B-A731A2D66243}" dt="2021-07-25T19:40:40.333" v="4482"/>
          <ac:spMkLst>
            <pc:docMk/>
            <pc:sldMk cId="1117147027" sldId="639"/>
            <ac:spMk id="8" creationId="{5F8C8023-EF8A-4346-A0F2-F1207F5BE0CF}"/>
          </ac:spMkLst>
        </pc:spChg>
        <pc:spChg chg="add del">
          <ac:chgData name="Obstfeld, Amrom E" userId="723fc76c-ee2b-4721-b304-153613f0d15a" providerId="ADAL" clId="{04029DB4-4462-4BF6-B90B-A731A2D66243}" dt="2021-07-25T19:22:28.765" v="3981"/>
          <ac:spMkLst>
            <pc:docMk/>
            <pc:sldMk cId="1117147027" sldId="639"/>
            <ac:spMk id="9" creationId="{6EF6A419-F15C-4E41-B350-DDB2501989C9}"/>
          </ac:spMkLst>
        </pc:spChg>
        <pc:spChg chg="add del mod">
          <ac:chgData name="Obstfeld, Amrom E" userId="723fc76c-ee2b-4721-b304-153613f0d15a" providerId="ADAL" clId="{04029DB4-4462-4BF6-B90B-A731A2D66243}" dt="2021-07-25T19:40:40.333" v="4482"/>
          <ac:spMkLst>
            <pc:docMk/>
            <pc:sldMk cId="1117147027" sldId="639"/>
            <ac:spMk id="9" creationId="{DFD258B5-E341-4989-B9AB-3EFE337C3881}"/>
          </ac:spMkLst>
        </pc:spChg>
        <pc:spChg chg="del mod">
          <ac:chgData name="Obstfeld, Amrom E" userId="723fc76c-ee2b-4721-b304-153613f0d15a" providerId="ADAL" clId="{04029DB4-4462-4BF6-B90B-A731A2D66243}" dt="2021-07-25T19:42:51.884" v="4494" actId="478"/>
          <ac:spMkLst>
            <pc:docMk/>
            <pc:sldMk cId="1117147027" sldId="639"/>
            <ac:spMk id="10" creationId="{0DADAD0C-EA58-479A-B27F-61C5126121F2}"/>
          </ac:spMkLst>
        </pc:spChg>
        <pc:spChg chg="add del">
          <ac:chgData name="Obstfeld, Amrom E" userId="723fc76c-ee2b-4721-b304-153613f0d15a" providerId="ADAL" clId="{04029DB4-4462-4BF6-B90B-A731A2D66243}" dt="2021-07-25T19:22:30.703" v="3983"/>
          <ac:spMkLst>
            <pc:docMk/>
            <pc:sldMk cId="1117147027" sldId="639"/>
            <ac:spMk id="12" creationId="{776F2C0F-E48F-42B0-B917-83952C441317}"/>
          </ac:spMkLst>
        </pc:spChg>
        <pc:spChg chg="add del mod">
          <ac:chgData name="Obstfeld, Amrom E" userId="723fc76c-ee2b-4721-b304-153613f0d15a" providerId="ADAL" clId="{04029DB4-4462-4BF6-B90B-A731A2D66243}" dt="2021-07-25T19:45:37.117" v="4512"/>
          <ac:spMkLst>
            <pc:docMk/>
            <pc:sldMk cId="1117147027" sldId="639"/>
            <ac:spMk id="12" creationId="{B88BFD24-1FA2-48B1-B86C-CC69AFE31BA5}"/>
          </ac:spMkLst>
        </pc:spChg>
        <pc:spChg chg="mod">
          <ac:chgData name="Obstfeld, Amrom E" userId="723fc76c-ee2b-4721-b304-153613f0d15a" providerId="ADAL" clId="{04029DB4-4462-4BF6-B90B-A731A2D66243}" dt="2021-07-25T19:46:08.062" v="4521" actId="1076"/>
          <ac:spMkLst>
            <pc:docMk/>
            <pc:sldMk cId="1117147027" sldId="639"/>
            <ac:spMk id="13" creationId="{9DC45486-6959-4E14-A7D6-587DC5B50471}"/>
          </ac:spMkLst>
        </pc:spChg>
        <pc:spChg chg="add del mod">
          <ac:chgData name="Obstfeld, Amrom E" userId="723fc76c-ee2b-4721-b304-153613f0d15a" providerId="ADAL" clId="{04029DB4-4462-4BF6-B90B-A731A2D66243}" dt="2021-07-25T19:39:03.290" v="4476" actId="478"/>
          <ac:spMkLst>
            <pc:docMk/>
            <pc:sldMk cId="1117147027" sldId="639"/>
            <ac:spMk id="13" creationId="{C0F254DF-AF2F-474D-8010-3DAC9DA3F138}"/>
          </ac:spMkLst>
        </pc:spChg>
        <pc:spChg chg="add del mod">
          <ac:chgData name="Obstfeld, Amrom E" userId="723fc76c-ee2b-4721-b304-153613f0d15a" providerId="ADAL" clId="{04029DB4-4462-4BF6-B90B-A731A2D66243}" dt="2021-07-25T19:36:32.970" v="4465"/>
          <ac:spMkLst>
            <pc:docMk/>
            <pc:sldMk cId="1117147027" sldId="639"/>
            <ac:spMk id="14" creationId="{0FE401B0-D480-4423-A22D-39EAA1FA6EEC}"/>
          </ac:spMkLst>
        </pc:spChg>
        <pc:spChg chg="add mod">
          <ac:chgData name="Obstfeld, Amrom E" userId="723fc76c-ee2b-4721-b304-153613f0d15a" providerId="ADAL" clId="{04029DB4-4462-4BF6-B90B-A731A2D66243}" dt="2021-07-25T19:36:42.295" v="4466" actId="1076"/>
          <ac:spMkLst>
            <pc:docMk/>
            <pc:sldMk cId="1117147027" sldId="639"/>
            <ac:spMk id="15" creationId="{70796E4E-A7F6-4505-AB47-C977BEDDAD65}"/>
          </ac:spMkLst>
        </pc:spChg>
        <pc:spChg chg="add mod">
          <ac:chgData name="Obstfeld, Amrom E" userId="723fc76c-ee2b-4721-b304-153613f0d15a" providerId="ADAL" clId="{04029DB4-4462-4BF6-B90B-A731A2D66243}" dt="2021-07-25T19:13:46.829" v="3844"/>
          <ac:spMkLst>
            <pc:docMk/>
            <pc:sldMk cId="1117147027" sldId="639"/>
            <ac:spMk id="16" creationId="{35731C78-4C3A-483A-A83A-6B91655122AC}"/>
          </ac:spMkLst>
        </pc:spChg>
        <pc:spChg chg="add mod">
          <ac:chgData name="Obstfeld, Amrom E" userId="723fc76c-ee2b-4721-b304-153613f0d15a" providerId="ADAL" clId="{04029DB4-4462-4BF6-B90B-A731A2D66243}" dt="2021-07-25T19:19:58.443" v="3873" actId="1037"/>
          <ac:spMkLst>
            <pc:docMk/>
            <pc:sldMk cId="1117147027" sldId="639"/>
            <ac:spMk id="17" creationId="{5CFECEA5-9509-4650-B1E9-83DE25FF70CF}"/>
          </ac:spMkLst>
        </pc:spChg>
        <pc:spChg chg="add mod">
          <ac:chgData name="Obstfeld, Amrom E" userId="723fc76c-ee2b-4721-b304-153613f0d15a" providerId="ADAL" clId="{04029DB4-4462-4BF6-B90B-A731A2D66243}" dt="2021-07-25T19:37:02.062" v="4471" actId="207"/>
          <ac:spMkLst>
            <pc:docMk/>
            <pc:sldMk cId="1117147027" sldId="639"/>
            <ac:spMk id="23" creationId="{7450AB4F-7AA5-4F92-A9B1-04468A813318}"/>
          </ac:spMkLst>
        </pc:spChg>
        <pc:spChg chg="add del mod">
          <ac:chgData name="Obstfeld, Amrom E" userId="723fc76c-ee2b-4721-b304-153613f0d15a" providerId="ADAL" clId="{04029DB4-4462-4BF6-B90B-A731A2D66243}" dt="2021-07-25T19:39:03.290" v="4476" actId="478"/>
          <ac:spMkLst>
            <pc:docMk/>
            <pc:sldMk cId="1117147027" sldId="639"/>
            <ac:spMk id="24" creationId="{2DAA6578-7068-49D9-89A1-429F54CAD1EC}"/>
          </ac:spMkLst>
        </pc:spChg>
        <pc:spChg chg="add del mod">
          <ac:chgData name="Obstfeld, Amrom E" userId="723fc76c-ee2b-4721-b304-153613f0d15a" providerId="ADAL" clId="{04029DB4-4462-4BF6-B90B-A731A2D66243}" dt="2021-07-25T19:39:03.290" v="4476" actId="478"/>
          <ac:spMkLst>
            <pc:docMk/>
            <pc:sldMk cId="1117147027" sldId="639"/>
            <ac:spMk id="25" creationId="{7E72CF86-EA3C-4323-A6A7-12BFEB9D3EB7}"/>
          </ac:spMkLst>
        </pc:spChg>
        <pc:picChg chg="add del mod">
          <ac:chgData name="Obstfeld, Amrom E" userId="723fc76c-ee2b-4721-b304-153613f0d15a" providerId="ADAL" clId="{04029DB4-4462-4BF6-B90B-A731A2D66243}" dt="2021-07-25T19:04:34.383" v="3816"/>
          <ac:picMkLst>
            <pc:docMk/>
            <pc:sldMk cId="1117147027" sldId="639"/>
            <ac:picMk id="8" creationId="{FD6B0537-E34F-49B2-8EE2-96E92D1A495D}"/>
          </ac:picMkLst>
        </pc:picChg>
        <pc:picChg chg="mod">
          <ac:chgData name="Obstfeld, Amrom E" userId="723fc76c-ee2b-4721-b304-153613f0d15a" providerId="ADAL" clId="{04029DB4-4462-4BF6-B90B-A731A2D66243}" dt="2021-07-25T19:03:49.251" v="3815"/>
          <ac:picMkLst>
            <pc:docMk/>
            <pc:sldMk cId="1117147027" sldId="639"/>
            <ac:picMk id="10" creationId="{CB956FA5-D766-4EFA-83C4-9D0125BE8072}"/>
          </ac:picMkLst>
        </pc:picChg>
        <pc:picChg chg="del mod">
          <ac:chgData name="Obstfeld, Amrom E" userId="723fc76c-ee2b-4721-b304-153613f0d15a" providerId="ADAL" clId="{04029DB4-4462-4BF6-B90B-A731A2D66243}" dt="2021-07-25T19:20:14.591" v="3874" actId="478"/>
          <ac:picMkLst>
            <pc:docMk/>
            <pc:sldMk cId="1117147027" sldId="639"/>
            <ac:picMk id="11" creationId="{5FEE2548-DA5A-485E-A040-D568911629F3}"/>
          </ac:picMkLst>
        </pc:picChg>
        <pc:picChg chg="add del">
          <ac:chgData name="Obstfeld, Amrom E" userId="723fc76c-ee2b-4721-b304-153613f0d15a" providerId="ADAL" clId="{04029DB4-4462-4BF6-B90B-A731A2D66243}" dt="2021-07-25T18:40:35.025" v="3666" actId="478"/>
          <ac:picMkLst>
            <pc:docMk/>
            <pc:sldMk cId="1117147027" sldId="639"/>
            <ac:picMk id="7170" creationId="{1CE03480-A42B-4EEB-821A-A162CB81A9B1}"/>
          </ac:picMkLst>
        </pc:picChg>
        <pc:picChg chg="add del mod">
          <ac:chgData name="Obstfeld, Amrom E" userId="723fc76c-ee2b-4721-b304-153613f0d15a" providerId="ADAL" clId="{04029DB4-4462-4BF6-B90B-A731A2D66243}" dt="2021-07-25T19:00:27.490" v="3801" actId="478"/>
          <ac:picMkLst>
            <pc:docMk/>
            <pc:sldMk cId="1117147027" sldId="639"/>
            <ac:picMk id="7172" creationId="{E1EF8F31-2D17-4A4A-91AD-30A370D17540}"/>
          </ac:picMkLst>
        </pc:picChg>
        <pc:picChg chg="add mod">
          <ac:chgData name="Obstfeld, Amrom E" userId="723fc76c-ee2b-4721-b304-153613f0d15a" providerId="ADAL" clId="{04029DB4-4462-4BF6-B90B-A731A2D66243}" dt="2021-07-25T19:12:19.995" v="3834" actId="166"/>
          <ac:picMkLst>
            <pc:docMk/>
            <pc:sldMk cId="1117147027" sldId="639"/>
            <ac:picMk id="7174" creationId="{608C95BD-3678-449E-84D9-1EB72822BDBC}"/>
          </ac:picMkLst>
        </pc:picChg>
        <pc:picChg chg="add del mod">
          <ac:chgData name="Obstfeld, Amrom E" userId="723fc76c-ee2b-4721-b304-153613f0d15a" providerId="ADAL" clId="{04029DB4-4462-4BF6-B90B-A731A2D66243}" dt="2021-07-25T19:06:22.036" v="3819" actId="478"/>
          <ac:picMkLst>
            <pc:docMk/>
            <pc:sldMk cId="1117147027" sldId="639"/>
            <ac:picMk id="7176" creationId="{FC42C679-9755-4B73-8D7F-A78DAE6912EA}"/>
          </ac:picMkLst>
        </pc:picChg>
        <pc:picChg chg="add del mod">
          <ac:chgData name="Obstfeld, Amrom E" userId="723fc76c-ee2b-4721-b304-153613f0d15a" providerId="ADAL" clId="{04029DB4-4462-4BF6-B90B-A731A2D66243}" dt="2021-07-25T19:09:31.910" v="3822" actId="478"/>
          <ac:picMkLst>
            <pc:docMk/>
            <pc:sldMk cId="1117147027" sldId="639"/>
            <ac:picMk id="7178" creationId="{2356E6FB-0318-42C7-A486-0E01BDFE5501}"/>
          </ac:picMkLst>
        </pc:picChg>
      </pc:sldChg>
      <pc:sldChg chg="addSp modSp add ord modAnim modNotesTx">
        <pc:chgData name="Obstfeld, Amrom E" userId="723fc76c-ee2b-4721-b304-153613f0d15a" providerId="ADAL" clId="{04029DB4-4462-4BF6-B90B-A731A2D66243}" dt="2021-07-26T20:21:23.216" v="10143" actId="20577"/>
        <pc:sldMkLst>
          <pc:docMk/>
          <pc:sldMk cId="1365197202" sldId="639"/>
        </pc:sldMkLst>
        <pc:picChg chg="add mod">
          <ac:chgData name="Obstfeld, Amrom E" userId="723fc76c-ee2b-4721-b304-153613f0d15a" providerId="ADAL" clId="{04029DB4-4462-4BF6-B90B-A731A2D66243}" dt="2021-07-26T17:58:12.277" v="9188" actId="1076"/>
          <ac:picMkLst>
            <pc:docMk/>
            <pc:sldMk cId="1365197202" sldId="639"/>
            <ac:picMk id="9" creationId="{E31BBF6C-9B31-4F01-A10B-94634D3D3E8E}"/>
          </ac:picMkLst>
        </pc:picChg>
      </pc:sldChg>
      <pc:sldChg chg="add del ord modTransition">
        <pc:chgData name="Obstfeld, Amrom E" userId="723fc76c-ee2b-4721-b304-153613f0d15a" providerId="ADAL" clId="{04029DB4-4462-4BF6-B90B-A731A2D66243}" dt="2021-07-26T19:37:26.659" v="9253" actId="2696"/>
        <pc:sldMkLst>
          <pc:docMk/>
          <pc:sldMk cId="193594937" sldId="640"/>
        </pc:sldMkLst>
      </pc:sldChg>
      <pc:sldChg chg="modSp add del ord">
        <pc:chgData name="Obstfeld, Amrom E" userId="723fc76c-ee2b-4721-b304-153613f0d15a" providerId="ADAL" clId="{04029DB4-4462-4BF6-B90B-A731A2D66243}" dt="2021-07-26T15:40:31.148" v="8399" actId="2696"/>
        <pc:sldMkLst>
          <pc:docMk/>
          <pc:sldMk cId="1647912762" sldId="640"/>
        </pc:sldMkLst>
        <pc:graphicFrameChg chg="mod">
          <ac:chgData name="Obstfeld, Amrom E" userId="723fc76c-ee2b-4721-b304-153613f0d15a" providerId="ADAL" clId="{04029DB4-4462-4BF6-B90B-A731A2D66243}" dt="2021-07-25T18:47:47.921" v="3736" actId="20577"/>
          <ac:graphicFrameMkLst>
            <pc:docMk/>
            <pc:sldMk cId="1647912762" sldId="640"/>
            <ac:graphicFrameMk id="2" creationId="{A14E3280-9C0E-4C4E-B00C-DE863F5CA055}"/>
          </ac:graphicFrameMkLst>
        </pc:graphicFrameChg>
      </pc:sldChg>
      <pc:sldChg chg="add">
        <pc:chgData name="Obstfeld, Amrom E" userId="723fc76c-ee2b-4721-b304-153613f0d15a" providerId="ADAL" clId="{04029DB4-4462-4BF6-B90B-A731A2D66243}" dt="2021-07-26T19:37:30.608" v="9255"/>
        <pc:sldMkLst>
          <pc:docMk/>
          <pc:sldMk cId="4290505778" sldId="640"/>
        </pc:sldMkLst>
      </pc:sldChg>
      <pc:sldChg chg="addSp delSp modSp add del modNotesTx">
        <pc:chgData name="Obstfeld, Amrom E" userId="723fc76c-ee2b-4721-b304-153613f0d15a" providerId="ADAL" clId="{04029DB4-4462-4BF6-B90B-A731A2D66243}" dt="2021-07-26T22:39:45.202" v="12478" actId="2696"/>
        <pc:sldMkLst>
          <pc:docMk/>
          <pc:sldMk cId="2802356765" sldId="641"/>
        </pc:sldMkLst>
        <pc:spChg chg="mod">
          <ac:chgData name="Obstfeld, Amrom E" userId="723fc76c-ee2b-4721-b304-153613f0d15a" providerId="ADAL" clId="{04029DB4-4462-4BF6-B90B-A731A2D66243}" dt="2021-07-26T22:36:35.570" v="12346" actId="20577"/>
          <ac:spMkLst>
            <pc:docMk/>
            <pc:sldMk cId="2802356765" sldId="641"/>
            <ac:spMk id="2" creationId="{7E07A231-C8CC-4CED-8EB3-DA167B4FDAB2}"/>
          </ac:spMkLst>
        </pc:spChg>
        <pc:picChg chg="add del mod modCrop">
          <ac:chgData name="Obstfeld, Amrom E" userId="723fc76c-ee2b-4721-b304-153613f0d15a" providerId="ADAL" clId="{04029DB4-4462-4BF6-B90B-A731A2D66243}" dt="2021-07-26T22:35:54.095" v="12339" actId="478"/>
          <ac:picMkLst>
            <pc:docMk/>
            <pc:sldMk cId="2802356765" sldId="641"/>
            <ac:picMk id="4" creationId="{B4E58B89-1F67-42E3-B7DE-A7CB2DD0749F}"/>
          </ac:picMkLst>
        </pc:picChg>
        <pc:picChg chg="add del mod">
          <ac:chgData name="Obstfeld, Amrom E" userId="723fc76c-ee2b-4721-b304-153613f0d15a" providerId="ADAL" clId="{04029DB4-4462-4BF6-B90B-A731A2D66243}" dt="2021-07-25T20:34:11.298" v="4785" actId="478"/>
          <ac:picMkLst>
            <pc:docMk/>
            <pc:sldMk cId="2802356765" sldId="641"/>
            <ac:picMk id="5" creationId="{630A4EBA-66D4-4904-8633-59C787B7E2CE}"/>
          </ac:picMkLst>
        </pc:picChg>
        <pc:picChg chg="add del mod">
          <ac:chgData name="Obstfeld, Amrom E" userId="723fc76c-ee2b-4721-b304-153613f0d15a" providerId="ADAL" clId="{04029DB4-4462-4BF6-B90B-A731A2D66243}" dt="2021-07-26T22:38:49.458" v="12470"/>
          <ac:picMkLst>
            <pc:docMk/>
            <pc:sldMk cId="2802356765" sldId="641"/>
            <ac:picMk id="5" creationId="{DE9D14C6-CA5C-4F3F-B183-9EF85F28136D}"/>
          </ac:picMkLst>
        </pc:picChg>
        <pc:picChg chg="add del mod">
          <ac:chgData name="Obstfeld, Amrom E" userId="723fc76c-ee2b-4721-b304-153613f0d15a" providerId="ADAL" clId="{04029DB4-4462-4BF6-B90B-A731A2D66243}" dt="2021-07-25T20:34:49.849" v="4789" actId="478"/>
          <ac:picMkLst>
            <pc:docMk/>
            <pc:sldMk cId="2802356765" sldId="641"/>
            <ac:picMk id="6" creationId="{AF5A2CC4-1EDC-4FE1-9353-63692720A02A}"/>
          </ac:picMkLst>
        </pc:picChg>
        <pc:picChg chg="add del mod">
          <ac:chgData name="Obstfeld, Amrom E" userId="723fc76c-ee2b-4721-b304-153613f0d15a" providerId="ADAL" clId="{04029DB4-4462-4BF6-B90B-A731A2D66243}" dt="2021-07-26T22:38:49.458" v="12470"/>
          <ac:picMkLst>
            <pc:docMk/>
            <pc:sldMk cId="2802356765" sldId="641"/>
            <ac:picMk id="7" creationId="{B2399E38-572C-4599-8778-870D45CC43BE}"/>
          </ac:picMkLst>
        </pc:picChg>
      </pc:sldChg>
      <pc:sldChg chg="addSp add del">
        <pc:chgData name="Obstfeld, Amrom E" userId="723fc76c-ee2b-4721-b304-153613f0d15a" providerId="ADAL" clId="{04029DB4-4462-4BF6-B90B-A731A2D66243}" dt="2021-07-26T19:39:31.230" v="9262" actId="2696"/>
        <pc:sldMkLst>
          <pc:docMk/>
          <pc:sldMk cId="1033313974" sldId="642"/>
        </pc:sldMkLst>
        <pc:picChg chg="add">
          <ac:chgData name="Obstfeld, Amrom E" userId="723fc76c-ee2b-4721-b304-153613f0d15a" providerId="ADAL" clId="{04029DB4-4462-4BF6-B90B-A731A2D66243}" dt="2021-07-25T20:45:47.651" v="4798"/>
          <ac:picMkLst>
            <pc:docMk/>
            <pc:sldMk cId="1033313974" sldId="642"/>
            <ac:picMk id="4" creationId="{C41C5F1F-E3FF-451B-8D0B-1507B13DEE29}"/>
          </ac:picMkLst>
        </pc:picChg>
      </pc:sldChg>
      <pc:sldChg chg="add">
        <pc:chgData name="Obstfeld, Amrom E" userId="723fc76c-ee2b-4721-b304-153613f0d15a" providerId="ADAL" clId="{04029DB4-4462-4BF6-B90B-A731A2D66243}" dt="2021-07-26T20:54:00.543" v="11116"/>
        <pc:sldMkLst>
          <pc:docMk/>
          <pc:sldMk cId="2427008718" sldId="642"/>
        </pc:sldMkLst>
      </pc:sldChg>
      <pc:sldChg chg="add del">
        <pc:chgData name="Obstfeld, Amrom E" userId="723fc76c-ee2b-4721-b304-153613f0d15a" providerId="ADAL" clId="{04029DB4-4462-4BF6-B90B-A731A2D66243}" dt="2021-07-26T20:53:45.960" v="11112" actId="2696"/>
        <pc:sldMkLst>
          <pc:docMk/>
          <pc:sldMk cId="3207241776" sldId="642"/>
        </pc:sldMkLst>
      </pc:sldChg>
      <pc:sldChg chg="add del">
        <pc:chgData name="Obstfeld, Amrom E" userId="723fc76c-ee2b-4721-b304-153613f0d15a" providerId="ADAL" clId="{04029DB4-4462-4BF6-B90B-A731A2D66243}" dt="2021-07-26T20:53:56.206" v="11115" actId="2696"/>
        <pc:sldMkLst>
          <pc:docMk/>
          <pc:sldMk cId="3736365059" sldId="642"/>
        </pc:sldMkLst>
      </pc:sldChg>
      <pc:sldChg chg="addSp delSp modSp add ord modNotesTx">
        <pc:chgData name="Obstfeld, Amrom E" userId="723fc76c-ee2b-4721-b304-153613f0d15a" providerId="ADAL" clId="{04029DB4-4462-4BF6-B90B-A731A2D66243}" dt="2021-07-26T20:45:12.419" v="11106"/>
        <pc:sldMkLst>
          <pc:docMk/>
          <pc:sldMk cId="2496032687" sldId="643"/>
        </pc:sldMkLst>
        <pc:spChg chg="mod">
          <ac:chgData name="Obstfeld, Amrom E" userId="723fc76c-ee2b-4721-b304-153613f0d15a" providerId="ADAL" clId="{04029DB4-4462-4BF6-B90B-A731A2D66243}" dt="2021-07-26T02:43:50.389" v="6508" actId="20577"/>
          <ac:spMkLst>
            <pc:docMk/>
            <pc:sldMk cId="2496032687" sldId="643"/>
            <ac:spMk id="2" creationId="{AD2943AF-89E4-4DEB-82A8-5C6656B52BD8}"/>
          </ac:spMkLst>
        </pc:spChg>
        <pc:spChg chg="add del mod">
          <ac:chgData name="Obstfeld, Amrom E" userId="723fc76c-ee2b-4721-b304-153613f0d15a" providerId="ADAL" clId="{04029DB4-4462-4BF6-B90B-A731A2D66243}" dt="2021-07-26T02:41:04.342" v="6482" actId="1032"/>
          <ac:spMkLst>
            <pc:docMk/>
            <pc:sldMk cId="2496032687" sldId="643"/>
            <ac:spMk id="3" creationId="{2CE6C65A-FE9D-49D7-A203-9D5621335A47}"/>
          </ac:spMkLst>
        </pc:spChg>
        <pc:spChg chg="add del">
          <ac:chgData name="Obstfeld, Amrom E" userId="723fc76c-ee2b-4721-b304-153613f0d15a" providerId="ADAL" clId="{04029DB4-4462-4BF6-B90B-A731A2D66243}" dt="2021-07-25T23:36:38.682" v="4811"/>
          <ac:spMkLst>
            <pc:docMk/>
            <pc:sldMk cId="2496032687" sldId="643"/>
            <ac:spMk id="4" creationId="{38D0316D-7DCE-4367-A582-696B2C8F40B6}"/>
          </ac:spMkLst>
        </pc:spChg>
        <pc:spChg chg="add del mod">
          <ac:chgData name="Obstfeld, Amrom E" userId="723fc76c-ee2b-4721-b304-153613f0d15a" providerId="ADAL" clId="{04029DB4-4462-4BF6-B90B-A731A2D66243}" dt="2021-07-26T02:41:39.231" v="6493" actId="478"/>
          <ac:spMkLst>
            <pc:docMk/>
            <pc:sldMk cId="2496032687" sldId="643"/>
            <ac:spMk id="6" creationId="{326349F5-9ADA-44EF-BDA9-9DFF113549F8}"/>
          </ac:spMkLst>
        </pc:spChg>
        <pc:spChg chg="add del mod">
          <ac:chgData name="Obstfeld, Amrom E" userId="723fc76c-ee2b-4721-b304-153613f0d15a" providerId="ADAL" clId="{04029DB4-4462-4BF6-B90B-A731A2D66243}" dt="2021-07-26T02:41:37.098" v="6492" actId="478"/>
          <ac:spMkLst>
            <pc:docMk/>
            <pc:sldMk cId="2496032687" sldId="643"/>
            <ac:spMk id="7" creationId="{A4F2C272-A746-4224-8562-498F3C95F5E4}"/>
          </ac:spMkLst>
        </pc:spChg>
        <pc:spChg chg="add del mod">
          <ac:chgData name="Obstfeld, Amrom E" userId="723fc76c-ee2b-4721-b304-153613f0d15a" providerId="ADAL" clId="{04029DB4-4462-4BF6-B90B-A731A2D66243}" dt="2021-07-26T02:41:35.389" v="6491" actId="478"/>
          <ac:spMkLst>
            <pc:docMk/>
            <pc:sldMk cId="2496032687" sldId="643"/>
            <ac:spMk id="8" creationId="{BD321F9C-A0B8-4A7C-A895-06B54A72F4D3}"/>
          </ac:spMkLst>
        </pc:spChg>
        <pc:graphicFrameChg chg="add del mod modGraphic">
          <ac:chgData name="Obstfeld, Amrom E" userId="723fc76c-ee2b-4721-b304-153613f0d15a" providerId="ADAL" clId="{04029DB4-4462-4BF6-B90B-A731A2D66243}" dt="2021-07-25T23:40:20.317" v="4819"/>
          <ac:graphicFrameMkLst>
            <pc:docMk/>
            <pc:sldMk cId="2496032687" sldId="643"/>
            <ac:graphicFrameMk id="5" creationId="{E14C391C-D4E6-49AD-86A6-1B1482760306}"/>
          </ac:graphicFrameMkLst>
        </pc:graphicFrameChg>
        <pc:graphicFrameChg chg="add mod">
          <ac:chgData name="Obstfeld, Amrom E" userId="723fc76c-ee2b-4721-b304-153613f0d15a" providerId="ADAL" clId="{04029DB4-4462-4BF6-B90B-A731A2D66243}" dt="2021-07-26T14:29:09.794" v="7228" actId="20577"/>
          <ac:graphicFrameMkLst>
            <pc:docMk/>
            <pc:sldMk cId="2496032687" sldId="643"/>
            <ac:graphicFrameMk id="9" creationId="{2C88F38A-E2BA-4553-8B9B-3A75CC31159C}"/>
          </ac:graphicFrameMkLst>
        </pc:graphicFrameChg>
      </pc:sldChg>
      <pc:sldChg chg="addSp modSp add modNotesTx">
        <pc:chgData name="Obstfeld, Amrom E" userId="723fc76c-ee2b-4721-b304-153613f0d15a" providerId="ADAL" clId="{04029DB4-4462-4BF6-B90B-A731A2D66243}" dt="2021-07-26T20:25:41.608" v="10366" actId="20577"/>
        <pc:sldMkLst>
          <pc:docMk/>
          <pc:sldMk cId="59405582" sldId="644"/>
        </pc:sldMkLst>
        <pc:picChg chg="add mod">
          <ac:chgData name="Obstfeld, Amrom E" userId="723fc76c-ee2b-4721-b304-153613f0d15a" providerId="ADAL" clId="{04029DB4-4462-4BF6-B90B-A731A2D66243}" dt="2021-07-26T02:08:03.357" v="4864" actId="1076"/>
          <ac:picMkLst>
            <pc:docMk/>
            <pc:sldMk cId="59405582" sldId="644"/>
            <ac:picMk id="4" creationId="{07D8C528-F570-46A3-9E1B-988D4DA453D8}"/>
          </ac:picMkLst>
        </pc:picChg>
        <pc:picChg chg="add mod">
          <ac:chgData name="Obstfeld, Amrom E" userId="723fc76c-ee2b-4721-b304-153613f0d15a" providerId="ADAL" clId="{04029DB4-4462-4BF6-B90B-A731A2D66243}" dt="2021-07-26T02:07:56.945" v="4862" actId="1076"/>
          <ac:picMkLst>
            <pc:docMk/>
            <pc:sldMk cId="59405582" sldId="644"/>
            <ac:picMk id="5" creationId="{DF9A4EEA-42C6-4F95-BE9B-46852973A76B}"/>
          </ac:picMkLst>
        </pc:picChg>
      </pc:sldChg>
      <pc:sldChg chg="addSp delSp modSp add modNotesTx">
        <pc:chgData name="Obstfeld, Amrom E" userId="723fc76c-ee2b-4721-b304-153613f0d15a" providerId="ADAL" clId="{04029DB4-4462-4BF6-B90B-A731A2D66243}" dt="2021-07-26T20:22:49.422" v="10172" actId="20577"/>
        <pc:sldMkLst>
          <pc:docMk/>
          <pc:sldMk cId="2835447975" sldId="645"/>
        </pc:sldMkLst>
        <pc:spChg chg="del">
          <ac:chgData name="Obstfeld, Amrom E" userId="723fc76c-ee2b-4721-b304-153613f0d15a" providerId="ADAL" clId="{04029DB4-4462-4BF6-B90B-A731A2D66243}" dt="2021-07-26T02:12:02.145" v="4866"/>
          <ac:spMkLst>
            <pc:docMk/>
            <pc:sldMk cId="2835447975" sldId="645"/>
            <ac:spMk id="2" creationId="{6483A55B-EA69-4F7D-A89F-D1A140B39E08}"/>
          </ac:spMkLst>
        </pc:spChg>
        <pc:spChg chg="del">
          <ac:chgData name="Obstfeld, Amrom E" userId="723fc76c-ee2b-4721-b304-153613f0d15a" providerId="ADAL" clId="{04029DB4-4462-4BF6-B90B-A731A2D66243}" dt="2021-07-26T02:12:02.145" v="4866"/>
          <ac:spMkLst>
            <pc:docMk/>
            <pc:sldMk cId="2835447975" sldId="645"/>
            <ac:spMk id="3" creationId="{20291F9C-E325-4B6B-8F1D-2A41B734E911}"/>
          </ac:spMkLst>
        </pc:spChg>
        <pc:spChg chg="add mod">
          <ac:chgData name="Obstfeld, Amrom E" userId="723fc76c-ee2b-4721-b304-153613f0d15a" providerId="ADAL" clId="{04029DB4-4462-4BF6-B90B-A731A2D66243}" dt="2021-07-26T02:12:09.918" v="4897" actId="20577"/>
          <ac:spMkLst>
            <pc:docMk/>
            <pc:sldMk cId="2835447975" sldId="645"/>
            <ac:spMk id="4" creationId="{2A83CE33-20C8-4545-B572-FA2F1C9519B8}"/>
          </ac:spMkLst>
        </pc:spChg>
      </pc:sldChg>
      <pc:sldChg chg="addSp delSp modSp add modNotesTx">
        <pc:chgData name="Obstfeld, Amrom E" userId="723fc76c-ee2b-4721-b304-153613f0d15a" providerId="ADAL" clId="{04029DB4-4462-4BF6-B90B-A731A2D66243}" dt="2021-07-26T20:25:04.547" v="10365" actId="20577"/>
        <pc:sldMkLst>
          <pc:docMk/>
          <pc:sldMk cId="1731257301" sldId="646"/>
        </pc:sldMkLst>
        <pc:spChg chg="del">
          <ac:chgData name="Obstfeld, Amrom E" userId="723fc76c-ee2b-4721-b304-153613f0d15a" providerId="ADAL" clId="{04029DB4-4462-4BF6-B90B-A731A2D66243}" dt="2021-07-26T02:12:21.202" v="4899"/>
          <ac:spMkLst>
            <pc:docMk/>
            <pc:sldMk cId="1731257301" sldId="646"/>
            <ac:spMk id="2" creationId="{4D32EE09-DD15-46DC-A312-94EF930D639D}"/>
          </ac:spMkLst>
        </pc:spChg>
        <pc:spChg chg="add del mod">
          <ac:chgData name="Obstfeld, Amrom E" userId="723fc76c-ee2b-4721-b304-153613f0d15a" providerId="ADAL" clId="{04029DB4-4462-4BF6-B90B-A731A2D66243}" dt="2021-07-26T02:27:35.533" v="5660"/>
          <ac:spMkLst>
            <pc:docMk/>
            <pc:sldMk cId="1731257301" sldId="646"/>
            <ac:spMk id="3" creationId="{DC4A24C5-4589-450F-B23D-043AFC6D9403}"/>
          </ac:spMkLst>
        </pc:spChg>
        <pc:spChg chg="add del mod">
          <ac:chgData name="Obstfeld, Amrom E" userId="723fc76c-ee2b-4721-b304-153613f0d15a" providerId="ADAL" clId="{04029DB4-4462-4BF6-B90B-A731A2D66243}" dt="2021-07-26T02:27:35.533" v="5660"/>
          <ac:spMkLst>
            <pc:docMk/>
            <pc:sldMk cId="1731257301" sldId="646"/>
            <ac:spMk id="4" creationId="{56358FB0-8218-4639-B5B7-4F246B9726A6}"/>
          </ac:spMkLst>
        </pc:spChg>
        <pc:spChg chg="add del mod">
          <ac:chgData name="Obstfeld, Amrom E" userId="723fc76c-ee2b-4721-b304-153613f0d15a" providerId="ADAL" clId="{04029DB4-4462-4BF6-B90B-A731A2D66243}" dt="2021-07-26T02:27:38.718" v="5661" actId="478"/>
          <ac:spMkLst>
            <pc:docMk/>
            <pc:sldMk cId="1731257301" sldId="646"/>
            <ac:spMk id="5" creationId="{D04A3E71-5874-4238-A0ED-C35A69C8AE82}"/>
          </ac:spMkLst>
        </pc:spChg>
        <pc:spChg chg="add mod">
          <ac:chgData name="Obstfeld, Amrom E" userId="723fc76c-ee2b-4721-b304-153613f0d15a" providerId="ADAL" clId="{04029DB4-4462-4BF6-B90B-A731A2D66243}" dt="2021-07-26T02:31:34.797" v="5749" actId="122"/>
          <ac:spMkLst>
            <pc:docMk/>
            <pc:sldMk cId="1731257301" sldId="646"/>
            <ac:spMk id="6" creationId="{587E4B96-46AF-48E9-BB05-CE12FCDFAF01}"/>
          </ac:spMkLst>
        </pc:spChg>
        <pc:spChg chg="add del mod">
          <ac:chgData name="Obstfeld, Amrom E" userId="723fc76c-ee2b-4721-b304-153613f0d15a" providerId="ADAL" clId="{04029DB4-4462-4BF6-B90B-A731A2D66243}" dt="2021-07-26T02:28:10.892" v="5669"/>
          <ac:spMkLst>
            <pc:docMk/>
            <pc:sldMk cId="1731257301" sldId="646"/>
            <ac:spMk id="7" creationId="{EBEE6858-0E95-45C0-8EAC-84800687D78D}"/>
          </ac:spMkLst>
        </pc:spChg>
        <pc:spChg chg="add del mod">
          <ac:chgData name="Obstfeld, Amrom E" userId="723fc76c-ee2b-4721-b304-153613f0d15a" providerId="ADAL" clId="{04029DB4-4462-4BF6-B90B-A731A2D66243}" dt="2021-07-26T02:28:14.076" v="5672" actId="478"/>
          <ac:spMkLst>
            <pc:docMk/>
            <pc:sldMk cId="1731257301" sldId="646"/>
            <ac:spMk id="8" creationId="{1BFDF088-92DC-4816-B36A-7A3B7BC65E89}"/>
          </ac:spMkLst>
        </pc:spChg>
        <pc:spChg chg="add mod">
          <ac:chgData name="Obstfeld, Amrom E" userId="723fc76c-ee2b-4721-b304-153613f0d15a" providerId="ADAL" clId="{04029DB4-4462-4BF6-B90B-A731A2D66243}" dt="2021-07-26T02:28:21.376" v="5710" actId="1035"/>
          <ac:spMkLst>
            <pc:docMk/>
            <pc:sldMk cId="1731257301" sldId="646"/>
            <ac:spMk id="9" creationId="{7889DE52-B553-4D96-A7DD-B4FC6834858A}"/>
          </ac:spMkLst>
        </pc:spChg>
        <pc:spChg chg="add mod">
          <ac:chgData name="Obstfeld, Amrom E" userId="723fc76c-ee2b-4721-b304-153613f0d15a" providerId="ADAL" clId="{04029DB4-4462-4BF6-B90B-A731A2D66243}" dt="2021-07-26T02:28:21.376" v="5710" actId="1035"/>
          <ac:spMkLst>
            <pc:docMk/>
            <pc:sldMk cId="1731257301" sldId="646"/>
            <ac:spMk id="10" creationId="{82753766-C80A-478D-A690-CD905F11D3BA}"/>
          </ac:spMkLst>
        </pc:spChg>
        <pc:spChg chg="add mod">
          <ac:chgData name="Obstfeld, Amrom E" userId="723fc76c-ee2b-4721-b304-153613f0d15a" providerId="ADAL" clId="{04029DB4-4462-4BF6-B90B-A731A2D66243}" dt="2021-07-26T02:31:34.797" v="5749" actId="122"/>
          <ac:spMkLst>
            <pc:docMk/>
            <pc:sldMk cId="1731257301" sldId="646"/>
            <ac:spMk id="11" creationId="{B4009091-ACB6-4193-B6EA-F7F0798C981D}"/>
          </ac:spMkLst>
        </pc:spChg>
        <pc:spChg chg="add mod">
          <ac:chgData name="Obstfeld, Amrom E" userId="723fc76c-ee2b-4721-b304-153613f0d15a" providerId="ADAL" clId="{04029DB4-4462-4BF6-B90B-A731A2D66243}" dt="2021-07-26T02:28:42.379" v="5716" actId="1076"/>
          <ac:spMkLst>
            <pc:docMk/>
            <pc:sldMk cId="1731257301" sldId="646"/>
            <ac:spMk id="12" creationId="{4CD06366-AB8C-4972-8D95-3A086D1FEC26}"/>
          </ac:spMkLst>
        </pc:spChg>
        <pc:spChg chg="add mod">
          <ac:chgData name="Obstfeld, Amrom E" userId="723fc76c-ee2b-4721-b304-153613f0d15a" providerId="ADAL" clId="{04029DB4-4462-4BF6-B90B-A731A2D66243}" dt="2021-07-26T02:31:44.491" v="5776" actId="1038"/>
          <ac:spMkLst>
            <pc:docMk/>
            <pc:sldMk cId="1731257301" sldId="646"/>
            <ac:spMk id="13" creationId="{E9C07CDB-DECC-421A-80A1-BA87DF1DAD77}"/>
          </ac:spMkLst>
        </pc:spChg>
        <pc:picChg chg="add del mod">
          <ac:chgData name="Obstfeld, Amrom E" userId="723fc76c-ee2b-4721-b304-153613f0d15a" providerId="ADAL" clId="{04029DB4-4462-4BF6-B90B-A731A2D66243}" dt="2021-07-26T02:31:00.494" v="5744" actId="478"/>
          <ac:picMkLst>
            <pc:docMk/>
            <pc:sldMk cId="1731257301" sldId="646"/>
            <ac:picMk id="14" creationId="{D1B108A5-4EF8-4F70-B1C8-599F7C13A51D}"/>
          </ac:picMkLst>
        </pc:picChg>
      </pc:sldChg>
      <pc:sldChg chg="addSp delSp modSp add">
        <pc:chgData name="Obstfeld, Amrom E" userId="723fc76c-ee2b-4721-b304-153613f0d15a" providerId="ADAL" clId="{04029DB4-4462-4BF6-B90B-A731A2D66243}" dt="2021-07-26T02:23:18.548" v="5323" actId="20577"/>
        <pc:sldMkLst>
          <pc:docMk/>
          <pc:sldMk cId="1363352998" sldId="647"/>
        </pc:sldMkLst>
        <pc:spChg chg="del">
          <ac:chgData name="Obstfeld, Amrom E" userId="723fc76c-ee2b-4721-b304-153613f0d15a" providerId="ADAL" clId="{04029DB4-4462-4BF6-B90B-A731A2D66243}" dt="2021-07-26T02:18:13.156" v="4991"/>
          <ac:spMkLst>
            <pc:docMk/>
            <pc:sldMk cId="1363352998" sldId="647"/>
            <ac:spMk id="2" creationId="{E41D2A94-F7D9-4B69-A18C-C7C7409F118C}"/>
          </ac:spMkLst>
        </pc:spChg>
        <pc:spChg chg="del">
          <ac:chgData name="Obstfeld, Amrom E" userId="723fc76c-ee2b-4721-b304-153613f0d15a" providerId="ADAL" clId="{04029DB4-4462-4BF6-B90B-A731A2D66243}" dt="2021-07-26T02:18:13.156" v="4991"/>
          <ac:spMkLst>
            <pc:docMk/>
            <pc:sldMk cId="1363352998" sldId="647"/>
            <ac:spMk id="3" creationId="{A4A64088-9043-4E05-B858-2EB9917CF051}"/>
          </ac:spMkLst>
        </pc:spChg>
        <pc:spChg chg="add mod">
          <ac:chgData name="Obstfeld, Amrom E" userId="723fc76c-ee2b-4721-b304-153613f0d15a" providerId="ADAL" clId="{04029DB4-4462-4BF6-B90B-A731A2D66243}" dt="2021-07-26T02:21:06.355" v="5107" actId="20577"/>
          <ac:spMkLst>
            <pc:docMk/>
            <pc:sldMk cId="1363352998" sldId="647"/>
            <ac:spMk id="4" creationId="{6A1F4FFF-94D2-4046-B328-E246ABF6E50E}"/>
          </ac:spMkLst>
        </pc:spChg>
        <pc:spChg chg="add del mod">
          <ac:chgData name="Obstfeld, Amrom E" userId="723fc76c-ee2b-4721-b304-153613f0d15a" providerId="ADAL" clId="{04029DB4-4462-4BF6-B90B-A731A2D66243}" dt="2021-07-26T02:18:30.304" v="4998"/>
          <ac:spMkLst>
            <pc:docMk/>
            <pc:sldMk cId="1363352998" sldId="647"/>
            <ac:spMk id="5" creationId="{262ADECA-DC34-44D2-BA84-E673AD318D53}"/>
          </ac:spMkLst>
        </pc:spChg>
        <pc:spChg chg="add del mod">
          <ac:chgData name="Obstfeld, Amrom E" userId="723fc76c-ee2b-4721-b304-153613f0d15a" providerId="ADAL" clId="{04029DB4-4462-4BF6-B90B-A731A2D66243}" dt="2021-07-26T02:18:30.304" v="4998"/>
          <ac:spMkLst>
            <pc:docMk/>
            <pc:sldMk cId="1363352998" sldId="647"/>
            <ac:spMk id="6" creationId="{1696934A-BB77-47A1-83D8-0FB9DB853FF4}"/>
          </ac:spMkLst>
        </pc:spChg>
        <pc:spChg chg="add mod">
          <ac:chgData name="Obstfeld, Amrom E" userId="723fc76c-ee2b-4721-b304-153613f0d15a" providerId="ADAL" clId="{04029DB4-4462-4BF6-B90B-A731A2D66243}" dt="2021-07-26T02:21:31.872" v="5123" actId="27636"/>
          <ac:spMkLst>
            <pc:docMk/>
            <pc:sldMk cId="1363352998" sldId="647"/>
            <ac:spMk id="7" creationId="{4B9C6193-87A5-41FA-9971-5860BAA7703C}"/>
          </ac:spMkLst>
        </pc:spChg>
        <pc:spChg chg="add mod">
          <ac:chgData name="Obstfeld, Amrom E" userId="723fc76c-ee2b-4721-b304-153613f0d15a" providerId="ADAL" clId="{04029DB4-4462-4BF6-B90B-A731A2D66243}" dt="2021-07-26T02:23:12.844" v="5311" actId="20577"/>
          <ac:spMkLst>
            <pc:docMk/>
            <pc:sldMk cId="1363352998" sldId="647"/>
            <ac:spMk id="8" creationId="{ABC74BC7-8E50-4482-82FD-8E59054A96C3}"/>
          </ac:spMkLst>
        </pc:spChg>
        <pc:spChg chg="add del mod">
          <ac:chgData name="Obstfeld, Amrom E" userId="723fc76c-ee2b-4721-b304-153613f0d15a" providerId="ADAL" clId="{04029DB4-4462-4BF6-B90B-A731A2D66243}" dt="2021-07-26T02:18:44.738" v="5027" actId="478"/>
          <ac:spMkLst>
            <pc:docMk/>
            <pc:sldMk cId="1363352998" sldId="647"/>
            <ac:spMk id="9" creationId="{62F64C44-6B5D-4D36-9EC8-AD7AD901B7D8}"/>
          </ac:spMkLst>
        </pc:spChg>
        <pc:spChg chg="add mod">
          <ac:chgData name="Obstfeld, Amrom E" userId="723fc76c-ee2b-4721-b304-153613f0d15a" providerId="ADAL" clId="{04029DB4-4462-4BF6-B90B-A731A2D66243}" dt="2021-07-26T02:23:18.548" v="5323" actId="20577"/>
          <ac:spMkLst>
            <pc:docMk/>
            <pc:sldMk cId="1363352998" sldId="647"/>
            <ac:spMk id="10" creationId="{C1A6CE12-2366-467B-AE97-D18261566F04}"/>
          </ac:spMkLst>
        </pc:spChg>
        <pc:spChg chg="add mod">
          <ac:chgData name="Obstfeld, Amrom E" userId="723fc76c-ee2b-4721-b304-153613f0d15a" providerId="ADAL" clId="{04029DB4-4462-4BF6-B90B-A731A2D66243}" dt="2021-07-26T02:21:31.873" v="5124" actId="27636"/>
          <ac:spMkLst>
            <pc:docMk/>
            <pc:sldMk cId="1363352998" sldId="647"/>
            <ac:spMk id="11" creationId="{E0FE7086-C9F1-48F5-9D90-5337FA185E6A}"/>
          </ac:spMkLst>
        </pc:spChg>
      </pc:sldChg>
      <pc:sldChg chg="add ord modNotesTx">
        <pc:chgData name="Obstfeld, Amrom E" userId="723fc76c-ee2b-4721-b304-153613f0d15a" providerId="ADAL" clId="{04029DB4-4462-4BF6-B90B-A731A2D66243}" dt="2021-07-26T02:22:54.918" v="5296"/>
        <pc:sldMkLst>
          <pc:docMk/>
          <pc:sldMk cId="790738980" sldId="648"/>
        </pc:sldMkLst>
      </pc:sldChg>
      <pc:sldChg chg="modSp add modNotesTx">
        <pc:chgData name="Obstfeld, Amrom E" userId="723fc76c-ee2b-4721-b304-153613f0d15a" providerId="ADAL" clId="{04029DB4-4462-4BF6-B90B-A731A2D66243}" dt="2021-07-26T02:26:02.473" v="5582" actId="20577"/>
        <pc:sldMkLst>
          <pc:docMk/>
          <pc:sldMk cId="1050794668" sldId="649"/>
        </pc:sldMkLst>
        <pc:spChg chg="mod">
          <ac:chgData name="Obstfeld, Amrom E" userId="723fc76c-ee2b-4721-b304-153613f0d15a" providerId="ADAL" clId="{04029DB4-4462-4BF6-B90B-A731A2D66243}" dt="2021-07-26T02:24:02.322" v="5366" actId="20577"/>
          <ac:spMkLst>
            <pc:docMk/>
            <pc:sldMk cId="1050794668" sldId="649"/>
            <ac:spMk id="8" creationId="{ABC74BC7-8E50-4482-82FD-8E59054A96C3}"/>
          </ac:spMkLst>
        </pc:spChg>
        <pc:spChg chg="mod">
          <ac:chgData name="Obstfeld, Amrom E" userId="723fc76c-ee2b-4721-b304-153613f0d15a" providerId="ADAL" clId="{04029DB4-4462-4BF6-B90B-A731A2D66243}" dt="2021-07-26T02:24:22.022" v="5398" actId="20577"/>
          <ac:spMkLst>
            <pc:docMk/>
            <pc:sldMk cId="1050794668" sldId="649"/>
            <ac:spMk id="10" creationId="{C1A6CE12-2366-467B-AE97-D18261566F04}"/>
          </ac:spMkLst>
        </pc:spChg>
      </pc:sldChg>
      <pc:sldChg chg="modSp add modNotesTx">
        <pc:chgData name="Obstfeld, Amrom E" userId="723fc76c-ee2b-4721-b304-153613f0d15a" providerId="ADAL" clId="{04029DB4-4462-4BF6-B90B-A731A2D66243}" dt="2021-07-26T02:26:30.614" v="5659" actId="20577"/>
        <pc:sldMkLst>
          <pc:docMk/>
          <pc:sldMk cId="4009672781" sldId="650"/>
        </pc:sldMkLst>
        <pc:spChg chg="mod">
          <ac:chgData name="Obstfeld, Amrom E" userId="723fc76c-ee2b-4721-b304-153613f0d15a" providerId="ADAL" clId="{04029DB4-4462-4BF6-B90B-A731A2D66243}" dt="2021-07-26T02:26:20.562" v="5617" actId="20577"/>
          <ac:spMkLst>
            <pc:docMk/>
            <pc:sldMk cId="4009672781" sldId="650"/>
            <ac:spMk id="8" creationId="{ABC74BC7-8E50-4482-82FD-8E59054A96C3}"/>
          </ac:spMkLst>
        </pc:spChg>
        <pc:spChg chg="mod">
          <ac:chgData name="Obstfeld, Amrom E" userId="723fc76c-ee2b-4721-b304-153613f0d15a" providerId="ADAL" clId="{04029DB4-4462-4BF6-B90B-A731A2D66243}" dt="2021-07-26T02:26:30.614" v="5659" actId="20577"/>
          <ac:spMkLst>
            <pc:docMk/>
            <pc:sldMk cId="4009672781" sldId="650"/>
            <ac:spMk id="10" creationId="{C1A6CE12-2366-467B-AE97-D18261566F04}"/>
          </ac:spMkLst>
        </pc:spChg>
      </pc:sldChg>
      <pc:sldChg chg="modSp add modNotesTx">
        <pc:chgData name="Obstfeld, Amrom E" userId="723fc76c-ee2b-4721-b304-153613f0d15a" providerId="ADAL" clId="{04029DB4-4462-4BF6-B90B-A731A2D66243}" dt="2021-07-26T20:37:11.305" v="10703" actId="20577"/>
        <pc:sldMkLst>
          <pc:docMk/>
          <pc:sldMk cId="4231828136" sldId="651"/>
        </pc:sldMkLst>
        <pc:spChg chg="mod">
          <ac:chgData name="Obstfeld, Amrom E" userId="723fc76c-ee2b-4721-b304-153613f0d15a" providerId="ADAL" clId="{04029DB4-4462-4BF6-B90B-A731A2D66243}" dt="2021-07-26T02:36:54.821" v="6319" actId="20577"/>
          <ac:spMkLst>
            <pc:docMk/>
            <pc:sldMk cId="4231828136" sldId="651"/>
            <ac:spMk id="2" creationId="{015A5A48-DCD3-418A-9A2C-F62FA80D74F0}"/>
          </ac:spMkLst>
        </pc:spChg>
        <pc:spChg chg="mod">
          <ac:chgData name="Obstfeld, Amrom E" userId="723fc76c-ee2b-4721-b304-153613f0d15a" providerId="ADAL" clId="{04029DB4-4462-4BF6-B90B-A731A2D66243}" dt="2021-07-26T20:37:06.965" v="10687" actId="20577"/>
          <ac:spMkLst>
            <pc:docMk/>
            <pc:sldMk cId="4231828136" sldId="651"/>
            <ac:spMk id="3" creationId="{1F3540E3-C052-4DF3-983A-6A52A7326568}"/>
          </ac:spMkLst>
        </pc:spChg>
      </pc:sldChg>
      <pc:sldChg chg="addSp modSp add del modAnim modNotesTx">
        <pc:chgData name="Obstfeld, Amrom E" userId="723fc76c-ee2b-4721-b304-153613f0d15a" providerId="ADAL" clId="{04029DB4-4462-4BF6-B90B-A731A2D66243}" dt="2021-07-26T18:37:10.539" v="9193" actId="2696"/>
        <pc:sldMkLst>
          <pc:docMk/>
          <pc:sldMk cId="4183447859" sldId="652"/>
        </pc:sldMkLst>
        <pc:spChg chg="mod">
          <ac:chgData name="Obstfeld, Amrom E" userId="723fc76c-ee2b-4721-b304-153613f0d15a" providerId="ADAL" clId="{04029DB4-4462-4BF6-B90B-A731A2D66243}" dt="2021-07-26T02:54:29.528" v="6885" actId="20577"/>
          <ac:spMkLst>
            <pc:docMk/>
            <pc:sldMk cId="4183447859" sldId="652"/>
            <ac:spMk id="3" creationId="{B53C051E-AED0-4E9B-849C-3CA960BEC1A3}"/>
          </ac:spMkLst>
        </pc:spChg>
        <pc:spChg chg="mod">
          <ac:chgData name="Obstfeld, Amrom E" userId="723fc76c-ee2b-4721-b304-153613f0d15a" providerId="ADAL" clId="{04029DB4-4462-4BF6-B90B-A731A2D66243}" dt="2021-07-26T02:52:33.261" v="6831" actId="20577"/>
          <ac:spMkLst>
            <pc:docMk/>
            <pc:sldMk cId="4183447859" sldId="652"/>
            <ac:spMk id="5" creationId="{6B40401E-3B42-478E-AA8D-7478D688ABB4}"/>
          </ac:spMkLst>
        </pc:spChg>
        <pc:spChg chg="mod">
          <ac:chgData name="Obstfeld, Amrom E" userId="723fc76c-ee2b-4721-b304-153613f0d15a" providerId="ADAL" clId="{04029DB4-4462-4BF6-B90B-A731A2D66243}" dt="2021-07-26T02:53:51.253" v="6856" actId="20577"/>
          <ac:spMkLst>
            <pc:docMk/>
            <pc:sldMk cId="4183447859" sldId="652"/>
            <ac:spMk id="7" creationId="{65EF49EA-2B62-4960-9BAA-CF9E559A793A}"/>
          </ac:spMkLst>
        </pc:spChg>
        <pc:cxnChg chg="add mod">
          <ac:chgData name="Obstfeld, Amrom E" userId="723fc76c-ee2b-4721-b304-153613f0d15a" providerId="ADAL" clId="{04029DB4-4462-4BF6-B90B-A731A2D66243}" dt="2021-07-26T02:50:31.175" v="6791" actId="1582"/>
          <ac:cxnSpMkLst>
            <pc:docMk/>
            <pc:sldMk cId="4183447859" sldId="652"/>
            <ac:cxnSpMk id="10" creationId="{D014EE8E-E41A-4AEA-9479-A9870F7F1037}"/>
          </ac:cxnSpMkLst>
        </pc:cxnChg>
        <pc:cxnChg chg="add mod">
          <ac:chgData name="Obstfeld, Amrom E" userId="723fc76c-ee2b-4721-b304-153613f0d15a" providerId="ADAL" clId="{04029DB4-4462-4BF6-B90B-A731A2D66243}" dt="2021-07-26T02:51:06.487" v="6796" actId="1076"/>
          <ac:cxnSpMkLst>
            <pc:docMk/>
            <pc:sldMk cId="4183447859" sldId="652"/>
            <ac:cxnSpMk id="11" creationId="{C64E0A71-3AF7-4177-B32B-1FB4738FFC12}"/>
          </ac:cxnSpMkLst>
        </pc:cxnChg>
        <pc:cxnChg chg="add mod">
          <ac:chgData name="Obstfeld, Amrom E" userId="723fc76c-ee2b-4721-b304-153613f0d15a" providerId="ADAL" clId="{04029DB4-4462-4BF6-B90B-A731A2D66243}" dt="2021-07-26T02:51:12.246" v="6798" actId="1076"/>
          <ac:cxnSpMkLst>
            <pc:docMk/>
            <pc:sldMk cId="4183447859" sldId="652"/>
            <ac:cxnSpMk id="12" creationId="{D8C8B068-9980-4192-88D5-8F80B81DA0C0}"/>
          </ac:cxnSpMkLst>
        </pc:cxnChg>
        <pc:cxnChg chg="add mod">
          <ac:chgData name="Obstfeld, Amrom E" userId="723fc76c-ee2b-4721-b304-153613f0d15a" providerId="ADAL" clId="{04029DB4-4462-4BF6-B90B-A731A2D66243}" dt="2021-07-26T02:51:16.543" v="6800" actId="1076"/>
          <ac:cxnSpMkLst>
            <pc:docMk/>
            <pc:sldMk cId="4183447859" sldId="652"/>
            <ac:cxnSpMk id="13" creationId="{23AC9E2F-07E4-4156-A018-9DB88399D2AF}"/>
          </ac:cxnSpMkLst>
        </pc:cxnChg>
        <pc:cxnChg chg="add mod">
          <ac:chgData name="Obstfeld, Amrom E" userId="723fc76c-ee2b-4721-b304-153613f0d15a" providerId="ADAL" clId="{04029DB4-4462-4BF6-B90B-A731A2D66243}" dt="2021-07-26T02:51:19.712" v="6802" actId="1076"/>
          <ac:cxnSpMkLst>
            <pc:docMk/>
            <pc:sldMk cId="4183447859" sldId="652"/>
            <ac:cxnSpMk id="14" creationId="{EFA4740A-C032-4CF8-98D5-E8C293A67740}"/>
          </ac:cxnSpMkLst>
        </pc:cxnChg>
        <pc:cxnChg chg="add mod">
          <ac:chgData name="Obstfeld, Amrom E" userId="723fc76c-ee2b-4721-b304-153613f0d15a" providerId="ADAL" clId="{04029DB4-4462-4BF6-B90B-A731A2D66243}" dt="2021-07-26T02:51:22.708" v="6804" actId="1076"/>
          <ac:cxnSpMkLst>
            <pc:docMk/>
            <pc:sldMk cId="4183447859" sldId="652"/>
            <ac:cxnSpMk id="15" creationId="{9C2E3FF4-3B3D-4766-B1AB-46C69BE45F38}"/>
          </ac:cxnSpMkLst>
        </pc:cxnChg>
        <pc:cxnChg chg="add mod">
          <ac:chgData name="Obstfeld, Amrom E" userId="723fc76c-ee2b-4721-b304-153613f0d15a" providerId="ADAL" clId="{04029DB4-4462-4BF6-B90B-A731A2D66243}" dt="2021-07-26T02:51:34.290" v="6806" actId="1076"/>
          <ac:cxnSpMkLst>
            <pc:docMk/>
            <pc:sldMk cId="4183447859" sldId="652"/>
            <ac:cxnSpMk id="16" creationId="{393DE4CA-D546-4A3F-9FE5-E8612572C97F}"/>
          </ac:cxnSpMkLst>
        </pc:cxnChg>
        <pc:cxnChg chg="add mod">
          <ac:chgData name="Obstfeld, Amrom E" userId="723fc76c-ee2b-4721-b304-153613f0d15a" providerId="ADAL" clId="{04029DB4-4462-4BF6-B90B-A731A2D66243}" dt="2021-07-26T02:51:49.410" v="6809" actId="1076"/>
          <ac:cxnSpMkLst>
            <pc:docMk/>
            <pc:sldMk cId="4183447859" sldId="652"/>
            <ac:cxnSpMk id="17" creationId="{3938CB22-75BE-415F-8F38-E357C3B25D98}"/>
          </ac:cxnSpMkLst>
        </pc:cxnChg>
        <pc:cxnChg chg="add mod">
          <ac:chgData name="Obstfeld, Amrom E" userId="723fc76c-ee2b-4721-b304-153613f0d15a" providerId="ADAL" clId="{04029DB4-4462-4BF6-B90B-A731A2D66243}" dt="2021-07-26T02:51:54.692" v="6811" actId="1076"/>
          <ac:cxnSpMkLst>
            <pc:docMk/>
            <pc:sldMk cId="4183447859" sldId="652"/>
            <ac:cxnSpMk id="18" creationId="{EA48D8B3-D110-4278-90F8-F73C3242B89D}"/>
          </ac:cxnSpMkLst>
        </pc:cxnChg>
        <pc:cxnChg chg="add mod">
          <ac:chgData name="Obstfeld, Amrom E" userId="723fc76c-ee2b-4721-b304-153613f0d15a" providerId="ADAL" clId="{04029DB4-4462-4BF6-B90B-A731A2D66243}" dt="2021-07-26T02:51:58.805" v="6813" actId="1076"/>
          <ac:cxnSpMkLst>
            <pc:docMk/>
            <pc:sldMk cId="4183447859" sldId="652"/>
            <ac:cxnSpMk id="19" creationId="{DBE600F7-217E-498F-B247-0A98F3A4E958}"/>
          </ac:cxnSpMkLst>
        </pc:cxnChg>
        <pc:cxnChg chg="add mod">
          <ac:chgData name="Obstfeld, Amrom E" userId="723fc76c-ee2b-4721-b304-153613f0d15a" providerId="ADAL" clId="{04029DB4-4462-4BF6-B90B-A731A2D66243}" dt="2021-07-26T02:52:01.658" v="6815" actId="1076"/>
          <ac:cxnSpMkLst>
            <pc:docMk/>
            <pc:sldMk cId="4183447859" sldId="652"/>
            <ac:cxnSpMk id="20" creationId="{873C9384-32BC-4DB0-BAA3-7FFE3C5CCF73}"/>
          </ac:cxnSpMkLst>
        </pc:cxnChg>
        <pc:cxnChg chg="add mod">
          <ac:chgData name="Obstfeld, Amrom E" userId="723fc76c-ee2b-4721-b304-153613f0d15a" providerId="ADAL" clId="{04029DB4-4462-4BF6-B90B-A731A2D66243}" dt="2021-07-26T02:52:04.479" v="6817" actId="1076"/>
          <ac:cxnSpMkLst>
            <pc:docMk/>
            <pc:sldMk cId="4183447859" sldId="652"/>
            <ac:cxnSpMk id="21" creationId="{0EC90BC4-40A0-4F0C-8312-C7B577B6C993}"/>
          </ac:cxnSpMkLst>
        </pc:cxnChg>
        <pc:cxnChg chg="add mod">
          <ac:chgData name="Obstfeld, Amrom E" userId="723fc76c-ee2b-4721-b304-153613f0d15a" providerId="ADAL" clId="{04029DB4-4462-4BF6-B90B-A731A2D66243}" dt="2021-07-26T02:52:04.748" v="6818"/>
          <ac:cxnSpMkLst>
            <pc:docMk/>
            <pc:sldMk cId="4183447859" sldId="652"/>
            <ac:cxnSpMk id="22" creationId="{652C4761-1B4F-44FE-831E-095C95B3071C}"/>
          </ac:cxnSpMkLst>
        </pc:cxnChg>
        <pc:cxnChg chg="add mod">
          <ac:chgData name="Obstfeld, Amrom E" userId="723fc76c-ee2b-4721-b304-153613f0d15a" providerId="ADAL" clId="{04029DB4-4462-4BF6-B90B-A731A2D66243}" dt="2021-07-26T02:52:16.128" v="6822" actId="1076"/>
          <ac:cxnSpMkLst>
            <pc:docMk/>
            <pc:sldMk cId="4183447859" sldId="652"/>
            <ac:cxnSpMk id="23" creationId="{DB4AF3B0-BDEB-413E-9183-F5E63E49FE67}"/>
          </ac:cxnSpMkLst>
        </pc:cxnChg>
        <pc:cxnChg chg="add mod">
          <ac:chgData name="Obstfeld, Amrom E" userId="723fc76c-ee2b-4721-b304-153613f0d15a" providerId="ADAL" clId="{04029DB4-4462-4BF6-B90B-A731A2D66243}" dt="2021-07-26T02:52:11.818" v="6821" actId="1076"/>
          <ac:cxnSpMkLst>
            <pc:docMk/>
            <pc:sldMk cId="4183447859" sldId="652"/>
            <ac:cxnSpMk id="24" creationId="{7AC1E0D3-8B5C-412D-BC76-8B8A26DD74DE}"/>
          </ac:cxnSpMkLst>
        </pc:cxnChg>
        <pc:cxnChg chg="add mod">
          <ac:chgData name="Obstfeld, Amrom E" userId="723fc76c-ee2b-4721-b304-153613f0d15a" providerId="ADAL" clId="{04029DB4-4462-4BF6-B90B-A731A2D66243}" dt="2021-07-26T02:52:41.319" v="6833" actId="1076"/>
          <ac:cxnSpMkLst>
            <pc:docMk/>
            <pc:sldMk cId="4183447859" sldId="652"/>
            <ac:cxnSpMk id="25" creationId="{D755C284-ECB3-44D0-AAB0-D2046A5DB573}"/>
          </ac:cxnSpMkLst>
        </pc:cxnChg>
        <pc:cxnChg chg="add mod">
          <ac:chgData name="Obstfeld, Amrom E" userId="723fc76c-ee2b-4721-b304-153613f0d15a" providerId="ADAL" clId="{04029DB4-4462-4BF6-B90B-A731A2D66243}" dt="2021-07-26T02:52:45.630" v="6835" actId="1076"/>
          <ac:cxnSpMkLst>
            <pc:docMk/>
            <pc:sldMk cId="4183447859" sldId="652"/>
            <ac:cxnSpMk id="26" creationId="{6721F1B5-F2F8-40BF-BC57-054CF3A97585}"/>
          </ac:cxnSpMkLst>
        </pc:cxnChg>
        <pc:cxnChg chg="add mod">
          <ac:chgData name="Obstfeld, Amrom E" userId="723fc76c-ee2b-4721-b304-153613f0d15a" providerId="ADAL" clId="{04029DB4-4462-4BF6-B90B-A731A2D66243}" dt="2021-07-26T02:52:55.687" v="6837" actId="1076"/>
          <ac:cxnSpMkLst>
            <pc:docMk/>
            <pc:sldMk cId="4183447859" sldId="652"/>
            <ac:cxnSpMk id="27" creationId="{302D99C7-B8D4-478B-82F8-FC461E062880}"/>
          </ac:cxnSpMkLst>
        </pc:cxnChg>
        <pc:cxnChg chg="add mod">
          <ac:chgData name="Obstfeld, Amrom E" userId="723fc76c-ee2b-4721-b304-153613f0d15a" providerId="ADAL" clId="{04029DB4-4462-4BF6-B90B-A731A2D66243}" dt="2021-07-26T02:53:10.238" v="6847" actId="14100"/>
          <ac:cxnSpMkLst>
            <pc:docMk/>
            <pc:sldMk cId="4183447859" sldId="652"/>
            <ac:cxnSpMk id="28" creationId="{81230CA4-625E-4BAA-B909-052A347F53DC}"/>
          </ac:cxnSpMkLst>
        </pc:cxnChg>
        <pc:cxnChg chg="add mod">
          <ac:chgData name="Obstfeld, Amrom E" userId="723fc76c-ee2b-4721-b304-153613f0d15a" providerId="ADAL" clId="{04029DB4-4462-4BF6-B90B-A731A2D66243}" dt="2021-07-26T02:53:58.008" v="6858" actId="1076"/>
          <ac:cxnSpMkLst>
            <pc:docMk/>
            <pc:sldMk cId="4183447859" sldId="652"/>
            <ac:cxnSpMk id="30" creationId="{F5960885-5658-4A87-9427-48A25AEDCCE3}"/>
          </ac:cxnSpMkLst>
        </pc:cxnChg>
        <pc:cxnChg chg="add mod">
          <ac:chgData name="Obstfeld, Amrom E" userId="723fc76c-ee2b-4721-b304-153613f0d15a" providerId="ADAL" clId="{04029DB4-4462-4BF6-B90B-A731A2D66243}" dt="2021-07-26T02:54:37.213" v="6887" actId="1076"/>
          <ac:cxnSpMkLst>
            <pc:docMk/>
            <pc:sldMk cId="4183447859" sldId="652"/>
            <ac:cxnSpMk id="31" creationId="{8F00C074-8BEE-4663-A546-AB6D819D6035}"/>
          </ac:cxnSpMkLst>
        </pc:cxnChg>
      </pc:sldChg>
      <pc:sldChg chg="add modAnim modNotesTx">
        <pc:chgData name="Obstfeld, Amrom E" userId="723fc76c-ee2b-4721-b304-153613f0d15a" providerId="ADAL" clId="{04029DB4-4462-4BF6-B90B-A731A2D66243}" dt="2021-07-26T20:44:28.836" v="11105" actId="5793"/>
        <pc:sldMkLst>
          <pc:docMk/>
          <pc:sldMk cId="4243816532" sldId="652"/>
        </pc:sldMkLst>
      </pc:sldChg>
      <pc:sldChg chg="addSp delSp modSp add del">
        <pc:chgData name="Obstfeld, Amrom E" userId="723fc76c-ee2b-4721-b304-153613f0d15a" providerId="ADAL" clId="{04029DB4-4462-4BF6-B90B-A731A2D66243}" dt="2021-07-26T17:58:23.296" v="9190" actId="2696"/>
        <pc:sldMkLst>
          <pc:docMk/>
          <pc:sldMk cId="458811505" sldId="653"/>
        </pc:sldMkLst>
        <pc:picChg chg="add">
          <ac:chgData name="Obstfeld, Amrom E" userId="723fc76c-ee2b-4721-b304-153613f0d15a" providerId="ADAL" clId="{04029DB4-4462-4BF6-B90B-A731A2D66243}" dt="2021-07-26T17:57:02.835" v="9179"/>
          <ac:picMkLst>
            <pc:docMk/>
            <pc:sldMk cId="458811505" sldId="653"/>
            <ac:picMk id="4" creationId="{AC465767-7F0D-4548-8086-780837208ECA}"/>
          </ac:picMkLst>
        </pc:picChg>
        <pc:picChg chg="add del mod modCrop">
          <ac:chgData name="Obstfeld, Amrom E" userId="723fc76c-ee2b-4721-b304-153613f0d15a" providerId="ADAL" clId="{04029DB4-4462-4BF6-B90B-A731A2D66243}" dt="2021-07-26T17:58:06.549" v="9186"/>
          <ac:picMkLst>
            <pc:docMk/>
            <pc:sldMk cId="458811505" sldId="653"/>
            <ac:picMk id="5" creationId="{445D1C1D-596E-46CA-A9BD-1F99463D393C}"/>
          </ac:picMkLst>
        </pc:picChg>
      </pc:sldChg>
      <pc:sldChg chg="addSp modSp add modNotesTx">
        <pc:chgData name="Obstfeld, Amrom E" userId="723fc76c-ee2b-4721-b304-153613f0d15a" providerId="ADAL" clId="{04029DB4-4462-4BF6-B90B-A731A2D66243}" dt="2021-07-26T20:12:10.070" v="9438" actId="20577"/>
        <pc:sldMkLst>
          <pc:docMk/>
          <pc:sldMk cId="1866530207" sldId="653"/>
        </pc:sldMkLst>
        <pc:picChg chg="add mod">
          <ac:chgData name="Obstfeld, Amrom E" userId="723fc76c-ee2b-4721-b304-153613f0d15a" providerId="ADAL" clId="{04029DB4-4462-4BF6-B90B-A731A2D66243}" dt="2021-07-26T19:47:47.779" v="9276" actId="1440"/>
          <ac:picMkLst>
            <pc:docMk/>
            <pc:sldMk cId="1866530207" sldId="653"/>
            <ac:picMk id="1026" creationId="{AD204250-C262-493E-94FE-94B1234A6053}"/>
          </ac:picMkLst>
        </pc:picChg>
      </pc:sldChg>
      <pc:sldChg chg="addSp delSp modSp add">
        <pc:chgData name="Obstfeld, Amrom E" userId="723fc76c-ee2b-4721-b304-153613f0d15a" providerId="ADAL" clId="{04029DB4-4462-4BF6-B90B-A731A2D66243}" dt="2021-07-26T22:39:26.646" v="12477" actId="1076"/>
        <pc:sldMkLst>
          <pc:docMk/>
          <pc:sldMk cId="649741052" sldId="654"/>
        </pc:sldMkLst>
        <pc:spChg chg="mod">
          <ac:chgData name="Obstfeld, Amrom E" userId="723fc76c-ee2b-4721-b304-153613f0d15a" providerId="ADAL" clId="{04029DB4-4462-4BF6-B90B-A731A2D66243}" dt="2021-07-26T22:38:40.067" v="12468" actId="20577"/>
          <ac:spMkLst>
            <pc:docMk/>
            <pc:sldMk cId="649741052" sldId="654"/>
            <ac:spMk id="168" creationId="{00000000-0000-0000-0000-000000000000}"/>
          </ac:spMkLst>
        </pc:spChg>
        <pc:picChg chg="del">
          <ac:chgData name="Obstfeld, Amrom E" userId="723fc76c-ee2b-4721-b304-153613f0d15a" providerId="ADAL" clId="{04029DB4-4462-4BF6-B90B-A731A2D66243}" dt="2021-07-26T22:38:44.355" v="12469" actId="478"/>
          <ac:picMkLst>
            <pc:docMk/>
            <pc:sldMk cId="649741052" sldId="654"/>
            <ac:picMk id="4" creationId="{DF3F7270-9F2B-49A3-B009-CD2F98BB78EF}"/>
          </ac:picMkLst>
        </pc:picChg>
        <pc:picChg chg="add mod">
          <ac:chgData name="Obstfeld, Amrom E" userId="723fc76c-ee2b-4721-b304-153613f0d15a" providerId="ADAL" clId="{04029DB4-4462-4BF6-B90B-A731A2D66243}" dt="2021-07-26T22:39:07.449" v="12475" actId="14100"/>
          <ac:picMkLst>
            <pc:docMk/>
            <pc:sldMk cId="649741052" sldId="654"/>
            <ac:picMk id="10" creationId="{FC4BC072-2537-48FF-B563-B462C2AD92F5}"/>
          </ac:picMkLst>
        </pc:picChg>
        <pc:picChg chg="add mod modCrop">
          <ac:chgData name="Obstfeld, Amrom E" userId="723fc76c-ee2b-4721-b304-153613f0d15a" providerId="ADAL" clId="{04029DB4-4462-4BF6-B90B-A731A2D66243}" dt="2021-07-26T22:39:26.646" v="12477" actId="1076"/>
          <ac:picMkLst>
            <pc:docMk/>
            <pc:sldMk cId="649741052" sldId="654"/>
            <ac:picMk id="11" creationId="{02EF4C86-FE09-4519-9143-CBB3DA4A8A20}"/>
          </ac:picMkLst>
        </pc:picChg>
      </pc:sldChg>
      <pc:sldMasterChg chg="delSldLayout">
        <pc:chgData name="Obstfeld, Amrom E" userId="723fc76c-ee2b-4721-b304-153613f0d15a" providerId="ADAL" clId="{04029DB4-4462-4BF6-B90B-A731A2D66243}" dt="2021-07-25T15:50:51.625" v="2805" actId="2696"/>
        <pc:sldMasterMkLst>
          <pc:docMk/>
          <pc:sldMasterMk cId="2704696890" sldId="2147483656"/>
        </pc:sldMasterMkLst>
        <pc:sldLayoutChg chg="del">
          <pc:chgData name="Obstfeld, Amrom E" userId="723fc76c-ee2b-4721-b304-153613f0d15a" providerId="ADAL" clId="{04029DB4-4462-4BF6-B90B-A731A2D66243}" dt="2021-07-25T15:50:51.625" v="2805" actId="2696"/>
          <pc:sldLayoutMkLst>
            <pc:docMk/>
            <pc:sldMasterMk cId="2704696890" sldId="2147483656"/>
            <pc:sldLayoutMk cId="4056687488" sldId="2147483675"/>
          </pc:sldLayoutMkLst>
        </pc:sldLayoutChg>
      </pc:sldMasterChg>
    </pc:docChg>
  </pc:docChgLst>
  <pc:docChgLst>
    <pc:chgData name="Obstfeld, Amrom E" userId="S::obstfelda@chop.edu::723fc76c-ee2b-4721-b304-153613f0d15a" providerId="AD" clId="Web-{E66B2BE7-F8CB-28E4-EDE0-FA6FDA2418DC}"/>
    <pc:docChg chg="addSld modSld sldOrd addMainMaster modMainMaster">
      <pc:chgData name="Obstfeld, Amrom E" userId="S::obstfelda@chop.edu::723fc76c-ee2b-4721-b304-153613f0d15a" providerId="AD" clId="Web-{E66B2BE7-F8CB-28E4-EDE0-FA6FDA2418DC}" dt="2021-07-23T20:15:53.336" v="175" actId="20577"/>
      <pc:docMkLst>
        <pc:docMk/>
      </pc:docMkLst>
      <pc:sldChg chg="modSp ord">
        <pc:chgData name="Obstfeld, Amrom E" userId="S::obstfelda@chop.edu::723fc76c-ee2b-4721-b304-153613f0d15a" providerId="AD" clId="Web-{E66B2BE7-F8CB-28E4-EDE0-FA6FDA2418DC}" dt="2021-07-23T19:32:11.585" v="40"/>
        <pc:sldMkLst>
          <pc:docMk/>
          <pc:sldMk cId="564235645" sldId="601"/>
        </pc:sldMkLst>
        <pc:graphicFrameChg chg="modGraphic">
          <ac:chgData name="Obstfeld, Amrom E" userId="S::obstfelda@chop.edu::723fc76c-ee2b-4721-b304-153613f0d15a" providerId="AD" clId="Web-{E66B2BE7-F8CB-28E4-EDE0-FA6FDA2418DC}" dt="2021-07-23T19:00:40.422" v="13" actId="20577"/>
          <ac:graphicFrameMkLst>
            <pc:docMk/>
            <pc:sldMk cId="564235645" sldId="601"/>
            <ac:graphicFrameMk id="2" creationId="{A14E3280-9C0E-4C4E-B00C-DE863F5CA055}"/>
          </ac:graphicFrameMkLst>
        </pc:graphicFrameChg>
      </pc:sldChg>
      <pc:sldChg chg="modSp">
        <pc:chgData name="Obstfeld, Amrom E" userId="S::obstfelda@chop.edu::723fc76c-ee2b-4721-b304-153613f0d15a" providerId="AD" clId="Web-{E66B2BE7-F8CB-28E4-EDE0-FA6FDA2418DC}" dt="2021-07-23T20:15:53.336" v="175" actId="20577"/>
        <pc:sldMkLst>
          <pc:docMk/>
          <pc:sldMk cId="1354568081" sldId="602"/>
        </pc:sldMkLst>
        <pc:graphicFrameChg chg="modGraphic">
          <ac:chgData name="Obstfeld, Amrom E" userId="S::obstfelda@chop.edu::723fc76c-ee2b-4721-b304-153613f0d15a" providerId="AD" clId="Web-{E66B2BE7-F8CB-28E4-EDE0-FA6FDA2418DC}" dt="2021-07-23T20:15:53.336" v="175" actId="20577"/>
          <ac:graphicFrameMkLst>
            <pc:docMk/>
            <pc:sldMk cId="1354568081" sldId="602"/>
            <ac:graphicFrameMk id="2" creationId="{A14E3280-9C0E-4C4E-B00C-DE863F5CA055}"/>
          </ac:graphicFrameMkLst>
        </pc:graphicFrameChg>
      </pc:sldChg>
      <pc:sldChg chg="addSp delSp modSp new mod modClrScheme chgLayout">
        <pc:chgData name="Obstfeld, Amrom E" userId="S::obstfelda@chop.edu::723fc76c-ee2b-4721-b304-153613f0d15a" providerId="AD" clId="Web-{E66B2BE7-F8CB-28E4-EDE0-FA6FDA2418DC}" dt="2021-07-23T20:06:53.020" v="152"/>
        <pc:sldMkLst>
          <pc:docMk/>
          <pc:sldMk cId="1350434876" sldId="603"/>
        </pc:sldMkLst>
        <pc:spChg chg="add mod">
          <ac:chgData name="Obstfeld, Amrom E" userId="S::obstfelda@chop.edu::723fc76c-ee2b-4721-b304-153613f0d15a" providerId="AD" clId="Web-{E66B2BE7-F8CB-28E4-EDE0-FA6FDA2418DC}" dt="2021-07-23T19:59:07.068" v="64" actId="20577"/>
          <ac:spMkLst>
            <pc:docMk/>
            <pc:sldMk cId="1350434876" sldId="603"/>
            <ac:spMk id="2" creationId="{D686440B-EADA-4C81-BC20-936861B2F48A}"/>
          </ac:spMkLst>
        </pc:spChg>
        <pc:spChg chg="add del mod">
          <ac:chgData name="Obstfeld, Amrom E" userId="S::obstfelda@chop.edu::723fc76c-ee2b-4721-b304-153613f0d15a" providerId="AD" clId="Web-{E66B2BE7-F8CB-28E4-EDE0-FA6FDA2418DC}" dt="2021-07-23T19:59:11.756" v="65"/>
          <ac:spMkLst>
            <pc:docMk/>
            <pc:sldMk cId="1350434876" sldId="603"/>
            <ac:spMk id="3" creationId="{75DAC5E6-6C51-40FF-AB27-914932B0A75F}"/>
          </ac:spMkLst>
        </pc:spChg>
        <pc:spChg chg="add del mod">
          <ac:chgData name="Obstfeld, Amrom E" userId="S::obstfelda@chop.edu::723fc76c-ee2b-4721-b304-153613f0d15a" providerId="AD" clId="Web-{E66B2BE7-F8CB-28E4-EDE0-FA6FDA2418DC}" dt="2021-07-23T20:06:53.020" v="152"/>
          <ac:spMkLst>
            <pc:docMk/>
            <pc:sldMk cId="1350434876" sldId="603"/>
            <ac:spMk id="6" creationId="{C0D6F4F2-01F8-4E9F-8BAA-FD30BC3BF475}"/>
          </ac:spMkLst>
        </pc:spChg>
        <pc:picChg chg="add del mod ord">
          <ac:chgData name="Obstfeld, Amrom E" userId="S::obstfelda@chop.edu::723fc76c-ee2b-4721-b304-153613f0d15a" providerId="AD" clId="Web-{E66B2BE7-F8CB-28E4-EDE0-FA6FDA2418DC}" dt="2021-07-23T20:06:48.957" v="151"/>
          <ac:picMkLst>
            <pc:docMk/>
            <pc:sldMk cId="1350434876" sldId="603"/>
            <ac:picMk id="4" creationId="{B2CFC172-3D9B-450E-ACA9-274F6463BA2B}"/>
          </ac:picMkLst>
        </pc:picChg>
        <pc:picChg chg="add mod ord">
          <ac:chgData name="Obstfeld, Amrom E" userId="S::obstfelda@chop.edu::723fc76c-ee2b-4721-b304-153613f0d15a" providerId="AD" clId="Web-{E66B2BE7-F8CB-28E4-EDE0-FA6FDA2418DC}" dt="2021-07-23T20:06:53.020" v="152"/>
          <ac:picMkLst>
            <pc:docMk/>
            <pc:sldMk cId="1350434876" sldId="603"/>
            <ac:picMk id="7" creationId="{A493879E-D864-4700-9D4C-ABE597FCFAB8}"/>
          </ac:picMkLst>
        </pc:picChg>
      </pc:sldChg>
      <pc:sldChg chg="modSp add">
        <pc:chgData name="Obstfeld, Amrom E" userId="S::obstfelda@chop.edu::723fc76c-ee2b-4721-b304-153613f0d15a" providerId="AD" clId="Web-{E66B2BE7-F8CB-28E4-EDE0-FA6FDA2418DC}" dt="2021-07-23T20:02:58.724" v="150"/>
        <pc:sldMkLst>
          <pc:docMk/>
          <pc:sldMk cId="1408066808" sldId="604"/>
        </pc:sldMkLst>
        <pc:graphicFrameChg chg="mod modGraphic">
          <ac:chgData name="Obstfeld, Amrom E" userId="S::obstfelda@chop.edu::723fc76c-ee2b-4721-b304-153613f0d15a" providerId="AD" clId="Web-{E66B2BE7-F8CB-28E4-EDE0-FA6FDA2418DC}" dt="2021-07-23T20:02:58.724" v="150"/>
          <ac:graphicFrameMkLst>
            <pc:docMk/>
            <pc:sldMk cId="1408066808" sldId="604"/>
            <ac:graphicFrameMk id="89" creationId="{00000000-0000-0000-0000-000000000000}"/>
          </ac:graphicFrameMkLst>
        </pc:graphicFrameChg>
      </pc:sldChg>
      <pc:sldChg chg="delSp add delAnim">
        <pc:chgData name="Obstfeld, Amrom E" userId="S::obstfelda@chop.edu::723fc76c-ee2b-4721-b304-153613f0d15a" providerId="AD" clId="Web-{E66B2BE7-F8CB-28E4-EDE0-FA6FDA2418DC}" dt="2021-07-23T19:30:02.547" v="39"/>
        <pc:sldMkLst>
          <pc:docMk/>
          <pc:sldMk cId="2602641374" sldId="605"/>
        </pc:sldMkLst>
        <pc:spChg chg="del">
          <ac:chgData name="Obstfeld, Amrom E" userId="S::obstfelda@chop.edu::723fc76c-ee2b-4721-b304-153613f0d15a" providerId="AD" clId="Web-{E66B2BE7-F8CB-28E4-EDE0-FA6FDA2418DC}" dt="2021-07-23T19:30:02.547" v="39"/>
          <ac:spMkLst>
            <pc:docMk/>
            <pc:sldMk cId="2602641374" sldId="605"/>
            <ac:spMk id="8" creationId="{33CEA39C-04B8-C449-A1F5-D85D0CDDDD3A}"/>
          </ac:spMkLst>
        </pc:spChg>
      </pc:sldChg>
      <pc:sldChg chg="addSp modSp new mod modClrScheme chgLayout">
        <pc:chgData name="Obstfeld, Amrom E" userId="S::obstfelda@chop.edu::723fc76c-ee2b-4721-b304-153613f0d15a" providerId="AD" clId="Web-{E66B2BE7-F8CB-28E4-EDE0-FA6FDA2418DC}" dt="2021-07-23T19:57:01.888" v="56" actId="20577"/>
        <pc:sldMkLst>
          <pc:docMk/>
          <pc:sldMk cId="3599419481" sldId="606"/>
        </pc:sldMkLst>
        <pc:spChg chg="add mod">
          <ac:chgData name="Obstfeld, Amrom E" userId="S::obstfelda@chop.edu::723fc76c-ee2b-4721-b304-153613f0d15a" providerId="AD" clId="Web-{E66B2BE7-F8CB-28E4-EDE0-FA6FDA2418DC}" dt="2021-07-23T19:56:17.229" v="44" actId="20577"/>
          <ac:spMkLst>
            <pc:docMk/>
            <pc:sldMk cId="3599419481" sldId="606"/>
            <ac:spMk id="2" creationId="{0A899E3C-B760-4476-859B-0AB9275B892B}"/>
          </ac:spMkLst>
        </pc:spChg>
        <pc:spChg chg="add mod">
          <ac:chgData name="Obstfeld, Amrom E" userId="S::obstfelda@chop.edu::723fc76c-ee2b-4721-b304-153613f0d15a" providerId="AD" clId="Web-{E66B2BE7-F8CB-28E4-EDE0-FA6FDA2418DC}" dt="2021-07-23T19:57:01.888" v="56" actId="20577"/>
          <ac:spMkLst>
            <pc:docMk/>
            <pc:sldMk cId="3599419481" sldId="606"/>
            <ac:spMk id="3" creationId="{FC66DDB9-E0CA-40D8-AAC9-485569A2A68E}"/>
          </ac:spMkLst>
        </pc:spChg>
      </pc:sldChg>
      <pc:sldChg chg="addSp delSp modSp add replId">
        <pc:chgData name="Obstfeld, Amrom E" userId="S::obstfelda@chop.edu::723fc76c-ee2b-4721-b304-153613f0d15a" providerId="AD" clId="Web-{E66B2BE7-F8CB-28E4-EDE0-FA6FDA2418DC}" dt="2021-07-23T20:01:18.202" v="70" actId="14100"/>
        <pc:sldMkLst>
          <pc:docMk/>
          <pc:sldMk cId="967367253" sldId="607"/>
        </pc:sldMkLst>
        <pc:spChg chg="add del mod">
          <ac:chgData name="Obstfeld, Amrom E" userId="S::obstfelda@chop.edu::723fc76c-ee2b-4721-b304-153613f0d15a" providerId="AD" clId="Web-{E66B2BE7-F8CB-28E4-EDE0-FA6FDA2418DC}" dt="2021-07-23T20:01:17.202" v="68"/>
          <ac:spMkLst>
            <pc:docMk/>
            <pc:sldMk cId="967367253" sldId="607"/>
            <ac:spMk id="5" creationId="{8DA52DD6-F8C6-4F5B-B120-4E2209C17113}"/>
          </ac:spMkLst>
        </pc:spChg>
        <pc:picChg chg="del">
          <ac:chgData name="Obstfeld, Amrom E" userId="S::obstfelda@chop.edu::723fc76c-ee2b-4721-b304-153613f0d15a" providerId="AD" clId="Web-{E66B2BE7-F8CB-28E4-EDE0-FA6FDA2418DC}" dt="2021-07-23T20:01:16.686" v="67"/>
          <ac:picMkLst>
            <pc:docMk/>
            <pc:sldMk cId="967367253" sldId="607"/>
            <ac:picMk id="4" creationId="{B2CFC172-3D9B-450E-ACA9-274F6463BA2B}"/>
          </ac:picMkLst>
        </pc:picChg>
        <pc:picChg chg="add mod ord">
          <ac:chgData name="Obstfeld, Amrom E" userId="S::obstfelda@chop.edu::723fc76c-ee2b-4721-b304-153613f0d15a" providerId="AD" clId="Web-{E66B2BE7-F8CB-28E4-EDE0-FA6FDA2418DC}" dt="2021-07-23T20:01:18.202" v="70" actId="14100"/>
          <ac:picMkLst>
            <pc:docMk/>
            <pc:sldMk cId="967367253" sldId="607"/>
            <ac:picMk id="6" creationId="{CEF94640-EE39-4014-A737-6BD6B06C4856}"/>
          </ac:picMkLst>
        </pc:picChg>
      </pc:sldChg>
      <pc:sldChg chg="addSp delSp modSp new">
        <pc:chgData name="Obstfeld, Amrom E" userId="S::obstfelda@chop.edu::723fc76c-ee2b-4721-b304-153613f0d15a" providerId="AD" clId="Web-{E66B2BE7-F8CB-28E4-EDE0-FA6FDA2418DC}" dt="2021-07-23T20:07:18.850" v="154"/>
        <pc:sldMkLst>
          <pc:docMk/>
          <pc:sldMk cId="3050076640" sldId="608"/>
        </pc:sldMkLst>
        <pc:spChg chg="del">
          <ac:chgData name="Obstfeld, Amrom E" userId="S::obstfelda@chop.edu::723fc76c-ee2b-4721-b304-153613f0d15a" providerId="AD" clId="Web-{E66B2BE7-F8CB-28E4-EDE0-FA6FDA2418DC}" dt="2021-07-23T20:07:18.850" v="154"/>
          <ac:spMkLst>
            <pc:docMk/>
            <pc:sldMk cId="3050076640" sldId="608"/>
            <ac:spMk id="3" creationId="{E29834B0-96CE-42EE-A6AB-FFA4481F922F}"/>
          </ac:spMkLst>
        </pc:spChg>
        <pc:picChg chg="add mod ord">
          <ac:chgData name="Obstfeld, Amrom E" userId="S::obstfelda@chop.edu::723fc76c-ee2b-4721-b304-153613f0d15a" providerId="AD" clId="Web-{E66B2BE7-F8CB-28E4-EDE0-FA6FDA2418DC}" dt="2021-07-23T20:07:18.850" v="154"/>
          <ac:picMkLst>
            <pc:docMk/>
            <pc:sldMk cId="3050076640" sldId="608"/>
            <ac:picMk id="4" creationId="{B84AEAD0-14F6-4E13-B09D-E9A0F71C94AC}"/>
          </ac:picMkLst>
        </pc:picChg>
      </pc:sldChg>
      <pc:sldChg chg="addSp delSp modSp new">
        <pc:chgData name="Obstfeld, Amrom E" userId="S::obstfelda@chop.edu::723fc76c-ee2b-4721-b304-153613f0d15a" providerId="AD" clId="Web-{E66B2BE7-F8CB-28E4-EDE0-FA6FDA2418DC}" dt="2021-07-23T20:07:54.009" v="156"/>
        <pc:sldMkLst>
          <pc:docMk/>
          <pc:sldMk cId="3151190830" sldId="609"/>
        </pc:sldMkLst>
        <pc:spChg chg="del">
          <ac:chgData name="Obstfeld, Amrom E" userId="S::obstfelda@chop.edu::723fc76c-ee2b-4721-b304-153613f0d15a" providerId="AD" clId="Web-{E66B2BE7-F8CB-28E4-EDE0-FA6FDA2418DC}" dt="2021-07-23T20:07:54.009" v="156"/>
          <ac:spMkLst>
            <pc:docMk/>
            <pc:sldMk cId="3151190830" sldId="609"/>
            <ac:spMk id="3" creationId="{B32D9117-9EE5-44A0-A86D-B13BB1943D10}"/>
          </ac:spMkLst>
        </pc:spChg>
        <pc:picChg chg="add mod ord">
          <ac:chgData name="Obstfeld, Amrom E" userId="S::obstfelda@chop.edu::723fc76c-ee2b-4721-b304-153613f0d15a" providerId="AD" clId="Web-{E66B2BE7-F8CB-28E4-EDE0-FA6FDA2418DC}" dt="2021-07-23T20:07:54.009" v="156"/>
          <ac:picMkLst>
            <pc:docMk/>
            <pc:sldMk cId="3151190830" sldId="609"/>
            <ac:picMk id="4" creationId="{D8B32854-9EBF-44E7-BB43-1992535F76C1}"/>
          </ac:picMkLst>
        </pc:picChg>
      </pc:sldChg>
      <pc:sldChg chg="addSp delSp modSp new">
        <pc:chgData name="Obstfeld, Amrom E" userId="S::obstfelda@chop.edu::723fc76c-ee2b-4721-b304-153613f0d15a" providerId="AD" clId="Web-{E66B2BE7-F8CB-28E4-EDE0-FA6FDA2418DC}" dt="2021-07-23T20:09:18.030" v="158"/>
        <pc:sldMkLst>
          <pc:docMk/>
          <pc:sldMk cId="3021612778" sldId="610"/>
        </pc:sldMkLst>
        <pc:spChg chg="del">
          <ac:chgData name="Obstfeld, Amrom E" userId="S::obstfelda@chop.edu::723fc76c-ee2b-4721-b304-153613f0d15a" providerId="AD" clId="Web-{E66B2BE7-F8CB-28E4-EDE0-FA6FDA2418DC}" dt="2021-07-23T20:09:18.030" v="158"/>
          <ac:spMkLst>
            <pc:docMk/>
            <pc:sldMk cId="3021612778" sldId="610"/>
            <ac:spMk id="3" creationId="{BF8F5EC9-481E-4B15-9D99-DD883A951742}"/>
          </ac:spMkLst>
        </pc:spChg>
        <pc:picChg chg="add mod ord">
          <ac:chgData name="Obstfeld, Amrom E" userId="S::obstfelda@chop.edu::723fc76c-ee2b-4721-b304-153613f0d15a" providerId="AD" clId="Web-{E66B2BE7-F8CB-28E4-EDE0-FA6FDA2418DC}" dt="2021-07-23T20:09:18.030" v="158"/>
          <ac:picMkLst>
            <pc:docMk/>
            <pc:sldMk cId="3021612778" sldId="610"/>
            <ac:picMk id="4" creationId="{ECFEB6FA-3B6D-4462-941F-79735D369F93}"/>
          </ac:picMkLst>
        </pc:picChg>
      </pc:sldChg>
      <pc:sldChg chg="addSp delSp modSp new">
        <pc:chgData name="Obstfeld, Amrom E" userId="S::obstfelda@chop.edu::723fc76c-ee2b-4721-b304-153613f0d15a" providerId="AD" clId="Web-{E66B2BE7-F8CB-28E4-EDE0-FA6FDA2418DC}" dt="2021-07-23T20:09:38.500" v="160"/>
        <pc:sldMkLst>
          <pc:docMk/>
          <pc:sldMk cId="348511849" sldId="611"/>
        </pc:sldMkLst>
        <pc:spChg chg="del">
          <ac:chgData name="Obstfeld, Amrom E" userId="S::obstfelda@chop.edu::723fc76c-ee2b-4721-b304-153613f0d15a" providerId="AD" clId="Web-{E66B2BE7-F8CB-28E4-EDE0-FA6FDA2418DC}" dt="2021-07-23T20:09:38.500" v="160"/>
          <ac:spMkLst>
            <pc:docMk/>
            <pc:sldMk cId="348511849" sldId="611"/>
            <ac:spMk id="3" creationId="{CF9F5A3A-771E-4366-98DA-C94C26ADDFAB}"/>
          </ac:spMkLst>
        </pc:spChg>
        <pc:picChg chg="add mod ord">
          <ac:chgData name="Obstfeld, Amrom E" userId="S::obstfelda@chop.edu::723fc76c-ee2b-4721-b304-153613f0d15a" providerId="AD" clId="Web-{E66B2BE7-F8CB-28E4-EDE0-FA6FDA2418DC}" dt="2021-07-23T20:09:38.500" v="160"/>
          <ac:picMkLst>
            <pc:docMk/>
            <pc:sldMk cId="348511849" sldId="611"/>
            <ac:picMk id="4" creationId="{F9139D5F-59A3-42EB-9AD5-F8777150D961}"/>
          </ac:picMkLst>
        </pc:picChg>
      </pc:sldChg>
      <pc:sldMasterChg chg="add addSldLayout">
        <pc:chgData name="Obstfeld, Amrom E" userId="S::obstfelda@chop.edu::723fc76c-ee2b-4721-b304-153613f0d15a" providerId="AD" clId="Web-{E66B2BE7-F8CB-28E4-EDE0-FA6FDA2418DC}" dt="2021-07-23T19:00:41.844" v="14"/>
        <pc:sldMasterMkLst>
          <pc:docMk/>
          <pc:sldMasterMk cId="2704696890" sldId="2147483656"/>
        </pc:sldMasterMkLst>
        <pc:sldLayoutChg chg="add">
          <pc:chgData name="Obstfeld, Amrom E" userId="S::obstfelda@chop.edu::723fc76c-ee2b-4721-b304-153613f0d15a" providerId="AD" clId="Web-{E66B2BE7-F8CB-28E4-EDE0-FA6FDA2418DC}" dt="2021-07-23T19:00:41.844" v="14"/>
          <pc:sldLayoutMkLst>
            <pc:docMk/>
            <pc:sldMasterMk cId="2704696890" sldId="2147483656"/>
            <pc:sldLayoutMk cId="3433073393" sldId="2147483657"/>
          </pc:sldLayoutMkLst>
        </pc:sldLayoutChg>
        <pc:sldLayoutChg chg="add">
          <pc:chgData name="Obstfeld, Amrom E" userId="S::obstfelda@chop.edu::723fc76c-ee2b-4721-b304-153613f0d15a" providerId="AD" clId="Web-{E66B2BE7-F8CB-28E4-EDE0-FA6FDA2418DC}" dt="2021-07-23T19:00:41.844" v="14"/>
          <pc:sldLayoutMkLst>
            <pc:docMk/>
            <pc:sldMasterMk cId="2704696890" sldId="2147483656"/>
            <pc:sldLayoutMk cId="484339717" sldId="2147483658"/>
          </pc:sldLayoutMkLst>
        </pc:sldLayoutChg>
        <pc:sldLayoutChg chg="add">
          <pc:chgData name="Obstfeld, Amrom E" userId="S::obstfelda@chop.edu::723fc76c-ee2b-4721-b304-153613f0d15a" providerId="AD" clId="Web-{E66B2BE7-F8CB-28E4-EDE0-FA6FDA2418DC}" dt="2021-07-23T19:00:41.844" v="14"/>
          <pc:sldLayoutMkLst>
            <pc:docMk/>
            <pc:sldMasterMk cId="2704696890" sldId="2147483656"/>
            <pc:sldLayoutMk cId="554034466" sldId="2147483659"/>
          </pc:sldLayoutMkLst>
        </pc:sldLayoutChg>
        <pc:sldLayoutChg chg="add">
          <pc:chgData name="Obstfeld, Amrom E" userId="S::obstfelda@chop.edu::723fc76c-ee2b-4721-b304-153613f0d15a" providerId="AD" clId="Web-{E66B2BE7-F8CB-28E4-EDE0-FA6FDA2418DC}" dt="2021-07-23T19:00:41.844" v="14"/>
          <pc:sldLayoutMkLst>
            <pc:docMk/>
            <pc:sldMasterMk cId="2704696890" sldId="2147483656"/>
            <pc:sldLayoutMk cId="3466143341" sldId="2147483660"/>
          </pc:sldLayoutMkLst>
        </pc:sldLayoutChg>
        <pc:sldLayoutChg chg="add">
          <pc:chgData name="Obstfeld, Amrom E" userId="S::obstfelda@chop.edu::723fc76c-ee2b-4721-b304-153613f0d15a" providerId="AD" clId="Web-{E66B2BE7-F8CB-28E4-EDE0-FA6FDA2418DC}" dt="2021-07-23T19:00:41.844" v="14"/>
          <pc:sldLayoutMkLst>
            <pc:docMk/>
            <pc:sldMasterMk cId="2704696890" sldId="2147483656"/>
            <pc:sldLayoutMk cId="982541898" sldId="2147483661"/>
          </pc:sldLayoutMkLst>
        </pc:sldLayoutChg>
        <pc:sldLayoutChg chg="add">
          <pc:chgData name="Obstfeld, Amrom E" userId="S::obstfelda@chop.edu::723fc76c-ee2b-4721-b304-153613f0d15a" providerId="AD" clId="Web-{E66B2BE7-F8CB-28E4-EDE0-FA6FDA2418DC}" dt="2021-07-23T19:00:41.844" v="14"/>
          <pc:sldLayoutMkLst>
            <pc:docMk/>
            <pc:sldMasterMk cId="2704696890" sldId="2147483656"/>
            <pc:sldLayoutMk cId="2490791873" sldId="2147483662"/>
          </pc:sldLayoutMkLst>
        </pc:sldLayoutChg>
        <pc:sldLayoutChg chg="add">
          <pc:chgData name="Obstfeld, Amrom E" userId="S::obstfelda@chop.edu::723fc76c-ee2b-4721-b304-153613f0d15a" providerId="AD" clId="Web-{E66B2BE7-F8CB-28E4-EDE0-FA6FDA2418DC}" dt="2021-07-23T19:00:41.844" v="14"/>
          <pc:sldLayoutMkLst>
            <pc:docMk/>
            <pc:sldMasterMk cId="2704696890" sldId="2147483656"/>
            <pc:sldLayoutMk cId="1171574764" sldId="2147483663"/>
          </pc:sldLayoutMkLst>
        </pc:sldLayoutChg>
        <pc:sldLayoutChg chg="add">
          <pc:chgData name="Obstfeld, Amrom E" userId="S::obstfelda@chop.edu::723fc76c-ee2b-4721-b304-153613f0d15a" providerId="AD" clId="Web-{E66B2BE7-F8CB-28E4-EDE0-FA6FDA2418DC}" dt="2021-07-23T19:00:41.844" v="14"/>
          <pc:sldLayoutMkLst>
            <pc:docMk/>
            <pc:sldMasterMk cId="2704696890" sldId="2147483656"/>
            <pc:sldLayoutMk cId="3935720571" sldId="2147483664"/>
          </pc:sldLayoutMkLst>
        </pc:sldLayoutChg>
        <pc:sldLayoutChg chg="add">
          <pc:chgData name="Obstfeld, Amrom E" userId="S::obstfelda@chop.edu::723fc76c-ee2b-4721-b304-153613f0d15a" providerId="AD" clId="Web-{E66B2BE7-F8CB-28E4-EDE0-FA6FDA2418DC}" dt="2021-07-23T19:00:41.844" v="14"/>
          <pc:sldLayoutMkLst>
            <pc:docMk/>
            <pc:sldMasterMk cId="2704696890" sldId="2147483656"/>
            <pc:sldLayoutMk cId="3149920630" sldId="2147483665"/>
          </pc:sldLayoutMkLst>
        </pc:sldLayoutChg>
        <pc:sldLayoutChg chg="add">
          <pc:chgData name="Obstfeld, Amrom E" userId="S::obstfelda@chop.edu::723fc76c-ee2b-4721-b304-153613f0d15a" providerId="AD" clId="Web-{E66B2BE7-F8CB-28E4-EDE0-FA6FDA2418DC}" dt="2021-07-23T19:00:41.844" v="14"/>
          <pc:sldLayoutMkLst>
            <pc:docMk/>
            <pc:sldMasterMk cId="2704696890" sldId="2147483656"/>
            <pc:sldLayoutMk cId="3497524236" sldId="2147483666"/>
          </pc:sldLayoutMkLst>
        </pc:sldLayoutChg>
        <pc:sldLayoutChg chg="add">
          <pc:chgData name="Obstfeld, Amrom E" userId="S::obstfelda@chop.edu::723fc76c-ee2b-4721-b304-153613f0d15a" providerId="AD" clId="Web-{E66B2BE7-F8CB-28E4-EDE0-FA6FDA2418DC}" dt="2021-07-23T19:00:41.844" v="14"/>
          <pc:sldLayoutMkLst>
            <pc:docMk/>
            <pc:sldMasterMk cId="2704696890" sldId="2147483656"/>
            <pc:sldLayoutMk cId="3411070329" sldId="2147483667"/>
          </pc:sldLayoutMkLst>
        </pc:sldLayoutChg>
        <pc:sldLayoutChg chg="add">
          <pc:chgData name="Obstfeld, Amrom E" userId="S::obstfelda@chop.edu::723fc76c-ee2b-4721-b304-153613f0d15a" providerId="AD" clId="Web-{E66B2BE7-F8CB-28E4-EDE0-FA6FDA2418DC}" dt="2021-07-23T19:00:41.844" v="14"/>
          <pc:sldLayoutMkLst>
            <pc:docMk/>
            <pc:sldMasterMk cId="2704696890" sldId="2147483656"/>
            <pc:sldLayoutMk cId="3149256948" sldId="2147483668"/>
          </pc:sldLayoutMkLst>
        </pc:sldLayoutChg>
        <pc:sldLayoutChg chg="add">
          <pc:chgData name="Obstfeld, Amrom E" userId="S::obstfelda@chop.edu::723fc76c-ee2b-4721-b304-153613f0d15a" providerId="AD" clId="Web-{E66B2BE7-F8CB-28E4-EDE0-FA6FDA2418DC}" dt="2021-07-23T19:00:41.844" v="14"/>
          <pc:sldLayoutMkLst>
            <pc:docMk/>
            <pc:sldMasterMk cId="2704696890" sldId="2147483656"/>
            <pc:sldLayoutMk cId="1087430054" sldId="2147483669"/>
          </pc:sldLayoutMkLst>
        </pc:sldLayoutChg>
        <pc:sldLayoutChg chg="add">
          <pc:chgData name="Obstfeld, Amrom E" userId="S::obstfelda@chop.edu::723fc76c-ee2b-4721-b304-153613f0d15a" providerId="AD" clId="Web-{E66B2BE7-F8CB-28E4-EDE0-FA6FDA2418DC}" dt="2021-07-23T19:00:41.844" v="14"/>
          <pc:sldLayoutMkLst>
            <pc:docMk/>
            <pc:sldMasterMk cId="2704696890" sldId="2147483656"/>
            <pc:sldLayoutMk cId="2959856397" sldId="2147483670"/>
          </pc:sldLayoutMkLst>
        </pc:sldLayoutChg>
        <pc:sldLayoutChg chg="add">
          <pc:chgData name="Obstfeld, Amrom E" userId="S::obstfelda@chop.edu::723fc76c-ee2b-4721-b304-153613f0d15a" providerId="AD" clId="Web-{E66B2BE7-F8CB-28E4-EDE0-FA6FDA2418DC}" dt="2021-07-23T19:00:41.844" v="14"/>
          <pc:sldLayoutMkLst>
            <pc:docMk/>
            <pc:sldMasterMk cId="2704696890" sldId="2147483656"/>
            <pc:sldLayoutMk cId="3319860198" sldId="2147483671"/>
          </pc:sldLayoutMkLst>
        </pc:sldLayoutChg>
        <pc:sldLayoutChg chg="add">
          <pc:chgData name="Obstfeld, Amrom E" userId="S::obstfelda@chop.edu::723fc76c-ee2b-4721-b304-153613f0d15a" providerId="AD" clId="Web-{E66B2BE7-F8CB-28E4-EDE0-FA6FDA2418DC}" dt="2021-07-23T19:00:41.844" v="14"/>
          <pc:sldLayoutMkLst>
            <pc:docMk/>
            <pc:sldMasterMk cId="2704696890" sldId="2147483656"/>
            <pc:sldLayoutMk cId="2290092194" sldId="2147483672"/>
          </pc:sldLayoutMkLst>
        </pc:sldLayoutChg>
        <pc:sldLayoutChg chg="add">
          <pc:chgData name="Obstfeld, Amrom E" userId="S::obstfelda@chop.edu::723fc76c-ee2b-4721-b304-153613f0d15a" providerId="AD" clId="Web-{E66B2BE7-F8CB-28E4-EDE0-FA6FDA2418DC}" dt="2021-07-23T19:00:41.844" v="14"/>
          <pc:sldLayoutMkLst>
            <pc:docMk/>
            <pc:sldMasterMk cId="2704696890" sldId="2147483656"/>
            <pc:sldLayoutMk cId="503497673" sldId="2147483673"/>
          </pc:sldLayoutMkLst>
        </pc:sldLayoutChg>
        <pc:sldLayoutChg chg="add">
          <pc:chgData name="Obstfeld, Amrom E" userId="S::obstfelda@chop.edu::723fc76c-ee2b-4721-b304-153613f0d15a" providerId="AD" clId="Web-{E66B2BE7-F8CB-28E4-EDE0-FA6FDA2418DC}" dt="2021-07-23T19:00:41.844" v="14"/>
          <pc:sldLayoutMkLst>
            <pc:docMk/>
            <pc:sldMasterMk cId="2704696890" sldId="2147483656"/>
            <pc:sldLayoutMk cId="4056687488" sldId="2147483675"/>
          </pc:sldLayoutMkLst>
        </pc:sldLayoutChg>
        <pc:sldLayoutChg chg="add">
          <pc:chgData name="Obstfeld, Amrom E" userId="S::obstfelda@chop.edu::723fc76c-ee2b-4721-b304-153613f0d15a" providerId="AD" clId="Web-{E66B2BE7-F8CB-28E4-EDE0-FA6FDA2418DC}" dt="2021-07-23T19:00:41.844" v="14"/>
          <pc:sldLayoutMkLst>
            <pc:docMk/>
            <pc:sldMasterMk cId="2704696890" sldId="2147483656"/>
            <pc:sldLayoutMk cId="1073852084" sldId="2147483676"/>
          </pc:sldLayoutMkLst>
        </pc:sldLayoutChg>
        <pc:sldLayoutChg chg="add">
          <pc:chgData name="Obstfeld, Amrom E" userId="S::obstfelda@chop.edu::723fc76c-ee2b-4721-b304-153613f0d15a" providerId="AD" clId="Web-{E66B2BE7-F8CB-28E4-EDE0-FA6FDA2418DC}" dt="2021-07-23T19:00:41.844" v="14"/>
          <pc:sldLayoutMkLst>
            <pc:docMk/>
            <pc:sldMasterMk cId="2704696890" sldId="2147483656"/>
            <pc:sldLayoutMk cId="2581657887" sldId="2147483678"/>
          </pc:sldLayoutMkLst>
        </pc:sldLayoutChg>
      </pc:sldMasterChg>
      <pc:sldMasterChg chg="replId addSldLayout modSldLayout">
        <pc:chgData name="Obstfeld, Amrom E" userId="S::obstfelda@chop.edu::723fc76c-ee2b-4721-b304-153613f0d15a" providerId="AD" clId="Web-{E66B2BE7-F8CB-28E4-EDE0-FA6FDA2418DC}" dt="2021-07-23T19:29:16.592" v="38"/>
        <pc:sldMasterMkLst>
          <pc:docMk/>
          <pc:sldMasterMk cId="2044624014" sldId="2147483679"/>
        </pc:sldMasterMkLst>
        <pc:sldLayoutChg chg="add">
          <pc:chgData name="Obstfeld, Amrom E" userId="S::obstfelda@chop.edu::723fc76c-ee2b-4721-b304-153613f0d15a" providerId="AD" clId="Web-{E66B2BE7-F8CB-28E4-EDE0-FA6FDA2418DC}" dt="2021-07-23T19:29:16.592" v="38"/>
          <pc:sldLayoutMkLst>
            <pc:docMk/>
            <pc:sldMasterMk cId="2044624014" sldId="2147483679"/>
            <pc:sldLayoutMk cId="93292768" sldId="2147483677"/>
          </pc:sldLayoutMkLst>
        </pc:sldLayoutChg>
        <pc:sldLayoutChg chg="replId">
          <pc:chgData name="Obstfeld, Amrom E" userId="S::obstfelda@chop.edu::723fc76c-ee2b-4721-b304-153613f0d15a" providerId="AD" clId="Web-{E66B2BE7-F8CB-28E4-EDE0-FA6FDA2418DC}" dt="2021-07-23T19:00:41.844" v="14"/>
          <pc:sldLayoutMkLst>
            <pc:docMk/>
            <pc:sldMasterMk cId="2044624014" sldId="2147483679"/>
            <pc:sldLayoutMk cId="0" sldId="2147483680"/>
          </pc:sldLayoutMkLst>
        </pc:sldLayoutChg>
        <pc:sldLayoutChg chg="replId">
          <pc:chgData name="Obstfeld, Amrom E" userId="S::obstfelda@chop.edu::723fc76c-ee2b-4721-b304-153613f0d15a" providerId="AD" clId="Web-{E66B2BE7-F8CB-28E4-EDE0-FA6FDA2418DC}" dt="2021-07-23T19:00:41.844" v="14"/>
          <pc:sldLayoutMkLst>
            <pc:docMk/>
            <pc:sldMasterMk cId="2044624014" sldId="2147483679"/>
            <pc:sldLayoutMk cId="0" sldId="2147483681"/>
          </pc:sldLayoutMkLst>
        </pc:sldLayoutChg>
        <pc:sldLayoutChg chg="replId">
          <pc:chgData name="Obstfeld, Amrom E" userId="S::obstfelda@chop.edu::723fc76c-ee2b-4721-b304-153613f0d15a" providerId="AD" clId="Web-{E66B2BE7-F8CB-28E4-EDE0-FA6FDA2418DC}" dt="2021-07-23T19:00:41.844" v="14"/>
          <pc:sldLayoutMkLst>
            <pc:docMk/>
            <pc:sldMasterMk cId="2044624014" sldId="2147483679"/>
            <pc:sldLayoutMk cId="0" sldId="2147483682"/>
          </pc:sldLayoutMkLst>
        </pc:sldLayoutChg>
        <pc:sldLayoutChg chg="replId">
          <pc:chgData name="Obstfeld, Amrom E" userId="S::obstfelda@chop.edu::723fc76c-ee2b-4721-b304-153613f0d15a" providerId="AD" clId="Web-{E66B2BE7-F8CB-28E4-EDE0-FA6FDA2418DC}" dt="2021-07-23T19:00:41.844" v="14"/>
          <pc:sldLayoutMkLst>
            <pc:docMk/>
            <pc:sldMasterMk cId="2044624014" sldId="2147483679"/>
            <pc:sldLayoutMk cId="0" sldId="2147483683"/>
          </pc:sldLayoutMkLst>
        </pc:sldLayoutChg>
        <pc:sldLayoutChg chg="replId">
          <pc:chgData name="Obstfeld, Amrom E" userId="S::obstfelda@chop.edu::723fc76c-ee2b-4721-b304-153613f0d15a" providerId="AD" clId="Web-{E66B2BE7-F8CB-28E4-EDE0-FA6FDA2418DC}" dt="2021-07-23T19:00:41.844" v="14"/>
          <pc:sldLayoutMkLst>
            <pc:docMk/>
            <pc:sldMasterMk cId="2044624014" sldId="2147483679"/>
            <pc:sldLayoutMk cId="0" sldId="2147483684"/>
          </pc:sldLayoutMkLst>
        </pc:sldLayoutChg>
        <pc:sldLayoutChg chg="replId">
          <pc:chgData name="Obstfeld, Amrom E" userId="S::obstfelda@chop.edu::723fc76c-ee2b-4721-b304-153613f0d15a" providerId="AD" clId="Web-{E66B2BE7-F8CB-28E4-EDE0-FA6FDA2418DC}" dt="2021-07-23T19:00:41.844" v="14"/>
          <pc:sldLayoutMkLst>
            <pc:docMk/>
            <pc:sldMasterMk cId="2044624014" sldId="2147483679"/>
            <pc:sldLayoutMk cId="0" sldId="2147483685"/>
          </pc:sldLayoutMkLst>
        </pc:sldLayoutChg>
        <pc:sldLayoutChg chg="replId">
          <pc:chgData name="Obstfeld, Amrom E" userId="S::obstfelda@chop.edu::723fc76c-ee2b-4721-b304-153613f0d15a" providerId="AD" clId="Web-{E66B2BE7-F8CB-28E4-EDE0-FA6FDA2418DC}" dt="2021-07-23T19:00:41.844" v="14"/>
          <pc:sldLayoutMkLst>
            <pc:docMk/>
            <pc:sldMasterMk cId="2044624014" sldId="2147483679"/>
            <pc:sldLayoutMk cId="0" sldId="2147483686"/>
          </pc:sldLayoutMkLst>
        </pc:sldLayoutChg>
        <pc:sldLayoutChg chg="replId">
          <pc:chgData name="Obstfeld, Amrom E" userId="S::obstfelda@chop.edu::723fc76c-ee2b-4721-b304-153613f0d15a" providerId="AD" clId="Web-{E66B2BE7-F8CB-28E4-EDE0-FA6FDA2418DC}" dt="2021-07-23T19:00:41.844" v="14"/>
          <pc:sldLayoutMkLst>
            <pc:docMk/>
            <pc:sldMasterMk cId="2044624014" sldId="2147483679"/>
            <pc:sldLayoutMk cId="0" sldId="2147483687"/>
          </pc:sldLayoutMkLst>
        </pc:sldLayoutChg>
        <pc:sldLayoutChg chg="replId">
          <pc:chgData name="Obstfeld, Amrom E" userId="S::obstfelda@chop.edu::723fc76c-ee2b-4721-b304-153613f0d15a" providerId="AD" clId="Web-{E66B2BE7-F8CB-28E4-EDE0-FA6FDA2418DC}" dt="2021-07-23T19:00:41.844" v="14"/>
          <pc:sldLayoutMkLst>
            <pc:docMk/>
            <pc:sldMasterMk cId="2044624014" sldId="2147483679"/>
            <pc:sldLayoutMk cId="0" sldId="2147483688"/>
          </pc:sldLayoutMkLst>
        </pc:sldLayoutChg>
        <pc:sldLayoutChg chg="replId">
          <pc:chgData name="Obstfeld, Amrom E" userId="S::obstfelda@chop.edu::723fc76c-ee2b-4721-b304-153613f0d15a" providerId="AD" clId="Web-{E66B2BE7-F8CB-28E4-EDE0-FA6FDA2418DC}" dt="2021-07-23T19:00:41.844" v="14"/>
          <pc:sldLayoutMkLst>
            <pc:docMk/>
            <pc:sldMasterMk cId="2044624014" sldId="2147483679"/>
            <pc:sldLayoutMk cId="0" sldId="2147483689"/>
          </pc:sldLayoutMkLst>
        </pc:sldLayoutChg>
        <pc:sldLayoutChg chg="replId">
          <pc:chgData name="Obstfeld, Amrom E" userId="S::obstfelda@chop.edu::723fc76c-ee2b-4721-b304-153613f0d15a" providerId="AD" clId="Web-{E66B2BE7-F8CB-28E4-EDE0-FA6FDA2418DC}" dt="2021-07-23T19:00:41.844" v="14"/>
          <pc:sldLayoutMkLst>
            <pc:docMk/>
            <pc:sldMasterMk cId="2044624014" sldId="2147483679"/>
            <pc:sldLayoutMk cId="0" sldId="2147483690"/>
          </pc:sldLayoutMkLst>
        </pc:sldLayoutChg>
        <pc:sldLayoutChg chg="replId">
          <pc:chgData name="Obstfeld, Amrom E" userId="S::obstfelda@chop.edu::723fc76c-ee2b-4721-b304-153613f0d15a" providerId="AD" clId="Web-{E66B2BE7-F8CB-28E4-EDE0-FA6FDA2418DC}" dt="2021-07-23T19:00:41.844" v="14"/>
          <pc:sldLayoutMkLst>
            <pc:docMk/>
            <pc:sldMasterMk cId="2044624014" sldId="2147483679"/>
            <pc:sldLayoutMk cId="0" sldId="2147483691"/>
          </pc:sldLayoutMkLst>
        </pc:sldLayoutChg>
        <pc:sldLayoutChg chg="replId">
          <pc:chgData name="Obstfeld, Amrom E" userId="S::obstfelda@chop.edu::723fc76c-ee2b-4721-b304-153613f0d15a" providerId="AD" clId="Web-{E66B2BE7-F8CB-28E4-EDE0-FA6FDA2418DC}" dt="2021-07-23T19:00:41.844" v="14"/>
          <pc:sldLayoutMkLst>
            <pc:docMk/>
            <pc:sldMasterMk cId="2044624014" sldId="2147483679"/>
            <pc:sldLayoutMk cId="0" sldId="2147483692"/>
          </pc:sldLayoutMkLst>
        </pc:sldLayoutChg>
        <pc:sldLayoutChg chg="replId">
          <pc:chgData name="Obstfeld, Amrom E" userId="S::obstfelda@chop.edu::723fc76c-ee2b-4721-b304-153613f0d15a" providerId="AD" clId="Web-{E66B2BE7-F8CB-28E4-EDE0-FA6FDA2418DC}" dt="2021-07-23T19:00:41.844" v="14"/>
          <pc:sldLayoutMkLst>
            <pc:docMk/>
            <pc:sldMasterMk cId="2044624014" sldId="2147483679"/>
            <pc:sldLayoutMk cId="0" sldId="2147483693"/>
          </pc:sldLayoutMkLst>
        </pc:sldLayoutChg>
        <pc:sldLayoutChg chg="replId">
          <pc:chgData name="Obstfeld, Amrom E" userId="S::obstfelda@chop.edu::723fc76c-ee2b-4721-b304-153613f0d15a" providerId="AD" clId="Web-{E66B2BE7-F8CB-28E4-EDE0-FA6FDA2418DC}" dt="2021-07-23T19:00:41.844" v="14"/>
          <pc:sldLayoutMkLst>
            <pc:docMk/>
            <pc:sldMasterMk cId="2044624014" sldId="2147483679"/>
            <pc:sldLayoutMk cId="0" sldId="2147483694"/>
          </pc:sldLayoutMkLst>
        </pc:sldLayoutChg>
        <pc:sldLayoutChg chg="replId">
          <pc:chgData name="Obstfeld, Amrom E" userId="S::obstfelda@chop.edu::723fc76c-ee2b-4721-b304-153613f0d15a" providerId="AD" clId="Web-{E66B2BE7-F8CB-28E4-EDE0-FA6FDA2418DC}" dt="2021-07-23T19:29:16.592" v="38"/>
          <pc:sldLayoutMkLst>
            <pc:docMk/>
            <pc:sldMasterMk cId="2044624014" sldId="2147483679"/>
            <pc:sldLayoutMk cId="2834705587" sldId="2147483695"/>
          </pc:sldLayoutMkLst>
        </pc:sldLayoutChg>
      </pc:sldMasterChg>
    </pc:docChg>
  </pc:docChgLst>
  <pc:docChgLst>
    <pc:chgData name="Obstfeld, Amrom E" userId="723fc76c-ee2b-4721-b304-153613f0d15a" providerId="ADAL" clId="{726D27CD-DF24-4B2C-BB3C-9C4487CDF912}"/>
    <pc:docChg chg="undo custSel mod addSld delSld modSld delMainMaster">
      <pc:chgData name="Obstfeld, Amrom E" userId="723fc76c-ee2b-4721-b304-153613f0d15a" providerId="ADAL" clId="{726D27CD-DF24-4B2C-BB3C-9C4487CDF912}" dt="2021-07-22T20:50:22.910" v="142" actId="20577"/>
      <pc:docMkLst>
        <pc:docMk/>
      </pc:docMkLst>
      <pc:sldChg chg="del">
        <pc:chgData name="Obstfeld, Amrom E" userId="723fc76c-ee2b-4721-b304-153613f0d15a" providerId="ADAL" clId="{726D27CD-DF24-4B2C-BB3C-9C4487CDF912}" dt="2021-07-22T19:33:43.979" v="9" actId="2696"/>
        <pc:sldMkLst>
          <pc:docMk/>
          <pc:sldMk cId="799830061" sldId="256"/>
        </pc:sldMkLst>
      </pc:sldChg>
      <pc:sldChg chg="del">
        <pc:chgData name="Obstfeld, Amrom E" userId="723fc76c-ee2b-4721-b304-153613f0d15a" providerId="ADAL" clId="{726D27CD-DF24-4B2C-BB3C-9C4487CDF912}" dt="2021-07-22T19:33:44.039" v="26" actId="2696"/>
        <pc:sldMkLst>
          <pc:docMk/>
          <pc:sldMk cId="1105926542" sldId="257"/>
        </pc:sldMkLst>
      </pc:sldChg>
      <pc:sldChg chg="del">
        <pc:chgData name="Obstfeld, Amrom E" userId="723fc76c-ee2b-4721-b304-153613f0d15a" providerId="ADAL" clId="{726D27CD-DF24-4B2C-BB3C-9C4487CDF912}" dt="2021-07-22T19:33:43.987" v="10" actId="2696"/>
        <pc:sldMkLst>
          <pc:docMk/>
          <pc:sldMk cId="1186821688" sldId="258"/>
        </pc:sldMkLst>
      </pc:sldChg>
      <pc:sldChg chg="del">
        <pc:chgData name="Obstfeld, Amrom E" userId="723fc76c-ee2b-4721-b304-153613f0d15a" providerId="ADAL" clId="{726D27CD-DF24-4B2C-BB3C-9C4487CDF912}" dt="2021-07-22T19:33:44.098" v="42" actId="2696"/>
        <pc:sldMkLst>
          <pc:docMk/>
          <pc:sldMk cId="3261806167" sldId="260"/>
        </pc:sldMkLst>
      </pc:sldChg>
      <pc:sldChg chg="del">
        <pc:chgData name="Obstfeld, Amrom E" userId="723fc76c-ee2b-4721-b304-153613f0d15a" providerId="ADAL" clId="{726D27CD-DF24-4B2C-BB3C-9C4487CDF912}" dt="2021-07-22T19:33:44.070" v="32" actId="2696"/>
        <pc:sldMkLst>
          <pc:docMk/>
          <pc:sldMk cId="3681054724" sldId="262"/>
        </pc:sldMkLst>
      </pc:sldChg>
      <pc:sldChg chg="del">
        <pc:chgData name="Obstfeld, Amrom E" userId="723fc76c-ee2b-4721-b304-153613f0d15a" providerId="ADAL" clId="{726D27CD-DF24-4B2C-BB3C-9C4487CDF912}" dt="2021-07-22T19:33:44.080" v="36" actId="2696"/>
        <pc:sldMkLst>
          <pc:docMk/>
          <pc:sldMk cId="2807914001" sldId="263"/>
        </pc:sldMkLst>
      </pc:sldChg>
      <pc:sldChg chg="del">
        <pc:chgData name="Obstfeld, Amrom E" userId="723fc76c-ee2b-4721-b304-153613f0d15a" providerId="ADAL" clId="{726D27CD-DF24-4B2C-BB3C-9C4487CDF912}" dt="2021-07-22T19:33:44.108" v="47" actId="2696"/>
        <pc:sldMkLst>
          <pc:docMk/>
          <pc:sldMk cId="4198463132" sldId="264"/>
        </pc:sldMkLst>
      </pc:sldChg>
      <pc:sldChg chg="del">
        <pc:chgData name="Obstfeld, Amrom E" userId="723fc76c-ee2b-4721-b304-153613f0d15a" providerId="ADAL" clId="{726D27CD-DF24-4B2C-BB3C-9C4487CDF912}" dt="2021-07-22T19:33:44.088" v="38" actId="2696"/>
        <pc:sldMkLst>
          <pc:docMk/>
          <pc:sldMk cId="1445396169" sldId="265"/>
        </pc:sldMkLst>
      </pc:sldChg>
      <pc:sldChg chg="del">
        <pc:chgData name="Obstfeld, Amrom E" userId="723fc76c-ee2b-4721-b304-153613f0d15a" providerId="ADAL" clId="{726D27CD-DF24-4B2C-BB3C-9C4487CDF912}" dt="2021-07-22T19:33:44.110" v="49" actId="2696"/>
        <pc:sldMkLst>
          <pc:docMk/>
          <pc:sldMk cId="4084569800" sldId="266"/>
        </pc:sldMkLst>
      </pc:sldChg>
      <pc:sldChg chg="del">
        <pc:chgData name="Obstfeld, Amrom E" userId="723fc76c-ee2b-4721-b304-153613f0d15a" providerId="ADAL" clId="{726D27CD-DF24-4B2C-BB3C-9C4487CDF912}" dt="2021-07-22T19:33:44.110" v="50" actId="2696"/>
        <pc:sldMkLst>
          <pc:docMk/>
          <pc:sldMk cId="2090863531" sldId="267"/>
        </pc:sldMkLst>
      </pc:sldChg>
      <pc:sldChg chg="del">
        <pc:chgData name="Obstfeld, Amrom E" userId="723fc76c-ee2b-4721-b304-153613f0d15a" providerId="ADAL" clId="{726D27CD-DF24-4B2C-BB3C-9C4487CDF912}" dt="2021-07-22T19:33:44.120" v="53" actId="2696"/>
        <pc:sldMkLst>
          <pc:docMk/>
          <pc:sldMk cId="1425439534" sldId="268"/>
        </pc:sldMkLst>
      </pc:sldChg>
      <pc:sldChg chg="del">
        <pc:chgData name="Obstfeld, Amrom E" userId="723fc76c-ee2b-4721-b304-153613f0d15a" providerId="ADAL" clId="{726D27CD-DF24-4B2C-BB3C-9C4487CDF912}" dt="2021-07-22T19:33:31.236" v="1" actId="2696"/>
        <pc:sldMkLst>
          <pc:docMk/>
          <pc:sldMk cId="1459254290" sldId="273"/>
        </pc:sldMkLst>
      </pc:sldChg>
      <pc:sldChg chg="del">
        <pc:chgData name="Obstfeld, Amrom E" userId="723fc76c-ee2b-4721-b304-153613f0d15a" providerId="ADAL" clId="{726D27CD-DF24-4B2C-BB3C-9C4487CDF912}" dt="2021-07-22T19:33:44.110" v="48" actId="2696"/>
        <pc:sldMkLst>
          <pc:docMk/>
          <pc:sldMk cId="497695668" sldId="313"/>
        </pc:sldMkLst>
      </pc:sldChg>
      <pc:sldChg chg="del">
        <pc:chgData name="Obstfeld, Amrom E" userId="723fc76c-ee2b-4721-b304-153613f0d15a" providerId="ADAL" clId="{726D27CD-DF24-4B2C-BB3C-9C4487CDF912}" dt="2021-07-22T19:33:31.339" v="6" actId="2696"/>
        <pc:sldMkLst>
          <pc:docMk/>
          <pc:sldMk cId="2934096683" sldId="337"/>
        </pc:sldMkLst>
      </pc:sldChg>
      <pc:sldChg chg="del">
        <pc:chgData name="Obstfeld, Amrom E" userId="723fc76c-ee2b-4721-b304-153613f0d15a" providerId="ADAL" clId="{726D27CD-DF24-4B2C-BB3C-9C4487CDF912}" dt="2021-07-22T19:33:44.047" v="27" actId="2696"/>
        <pc:sldMkLst>
          <pc:docMk/>
          <pc:sldMk cId="2794719321" sldId="436"/>
        </pc:sldMkLst>
      </pc:sldChg>
      <pc:sldChg chg="del">
        <pc:chgData name="Obstfeld, Amrom E" userId="723fc76c-ee2b-4721-b304-153613f0d15a" providerId="ADAL" clId="{726D27CD-DF24-4B2C-BB3C-9C4487CDF912}" dt="2021-07-22T19:33:44.049" v="28" actId="2696"/>
        <pc:sldMkLst>
          <pc:docMk/>
          <pc:sldMk cId="1064193935" sldId="437"/>
        </pc:sldMkLst>
      </pc:sldChg>
      <pc:sldChg chg="del">
        <pc:chgData name="Obstfeld, Amrom E" userId="723fc76c-ee2b-4721-b304-153613f0d15a" providerId="ADAL" clId="{726D27CD-DF24-4B2C-BB3C-9C4487CDF912}" dt="2021-07-22T19:33:44.070" v="33" actId="2696"/>
        <pc:sldMkLst>
          <pc:docMk/>
          <pc:sldMk cId="3469406849" sldId="497"/>
        </pc:sldMkLst>
      </pc:sldChg>
      <pc:sldChg chg="del">
        <pc:chgData name="Obstfeld, Amrom E" userId="723fc76c-ee2b-4721-b304-153613f0d15a" providerId="ADAL" clId="{726D27CD-DF24-4B2C-BB3C-9C4487CDF912}" dt="2021-07-22T19:33:44.090" v="41" actId="2696"/>
        <pc:sldMkLst>
          <pc:docMk/>
          <pc:sldMk cId="678871346" sldId="504"/>
        </pc:sldMkLst>
      </pc:sldChg>
      <pc:sldChg chg="del">
        <pc:chgData name="Obstfeld, Amrom E" userId="723fc76c-ee2b-4721-b304-153613f0d15a" providerId="ADAL" clId="{726D27CD-DF24-4B2C-BB3C-9C4487CDF912}" dt="2021-07-22T19:33:44.100" v="44" actId="2696"/>
        <pc:sldMkLst>
          <pc:docMk/>
          <pc:sldMk cId="3577714852" sldId="506"/>
        </pc:sldMkLst>
      </pc:sldChg>
      <pc:sldChg chg="del">
        <pc:chgData name="Obstfeld, Amrom E" userId="723fc76c-ee2b-4721-b304-153613f0d15a" providerId="ADAL" clId="{726D27CD-DF24-4B2C-BB3C-9C4487CDF912}" dt="2021-07-22T19:33:44.100" v="45" actId="2696"/>
        <pc:sldMkLst>
          <pc:docMk/>
          <pc:sldMk cId="2384895831" sldId="507"/>
        </pc:sldMkLst>
      </pc:sldChg>
      <pc:sldChg chg="del">
        <pc:chgData name="Obstfeld, Amrom E" userId="723fc76c-ee2b-4721-b304-153613f0d15a" providerId="ADAL" clId="{726D27CD-DF24-4B2C-BB3C-9C4487CDF912}" dt="2021-07-22T19:33:44.100" v="43" actId="2696"/>
        <pc:sldMkLst>
          <pc:docMk/>
          <pc:sldMk cId="3740617928" sldId="508"/>
        </pc:sldMkLst>
      </pc:sldChg>
      <pc:sldChg chg="del">
        <pc:chgData name="Obstfeld, Amrom E" userId="723fc76c-ee2b-4721-b304-153613f0d15a" providerId="ADAL" clId="{726D27CD-DF24-4B2C-BB3C-9C4487CDF912}" dt="2021-07-22T19:33:44.120" v="54" actId="2696"/>
        <pc:sldMkLst>
          <pc:docMk/>
          <pc:sldMk cId="1050507291" sldId="509"/>
        </pc:sldMkLst>
      </pc:sldChg>
      <pc:sldChg chg="del">
        <pc:chgData name="Obstfeld, Amrom E" userId="723fc76c-ee2b-4721-b304-153613f0d15a" providerId="ADAL" clId="{726D27CD-DF24-4B2C-BB3C-9C4487CDF912}" dt="2021-07-22T19:33:44.057" v="29" actId="2696"/>
        <pc:sldMkLst>
          <pc:docMk/>
          <pc:sldMk cId="802139608" sldId="514"/>
        </pc:sldMkLst>
      </pc:sldChg>
      <pc:sldChg chg="del">
        <pc:chgData name="Obstfeld, Amrom E" userId="723fc76c-ee2b-4721-b304-153613f0d15a" providerId="ADAL" clId="{726D27CD-DF24-4B2C-BB3C-9C4487CDF912}" dt="2021-07-22T19:33:44.060" v="30" actId="2696"/>
        <pc:sldMkLst>
          <pc:docMk/>
          <pc:sldMk cId="1441157639" sldId="515"/>
        </pc:sldMkLst>
      </pc:sldChg>
      <pc:sldChg chg="del">
        <pc:chgData name="Obstfeld, Amrom E" userId="723fc76c-ee2b-4721-b304-153613f0d15a" providerId="ADAL" clId="{726D27CD-DF24-4B2C-BB3C-9C4487CDF912}" dt="2021-07-22T19:33:44.080" v="37" actId="2696"/>
        <pc:sldMkLst>
          <pc:docMk/>
          <pc:sldMk cId="855787521" sldId="516"/>
        </pc:sldMkLst>
      </pc:sldChg>
      <pc:sldChg chg="del">
        <pc:chgData name="Obstfeld, Amrom E" userId="723fc76c-ee2b-4721-b304-153613f0d15a" providerId="ADAL" clId="{726D27CD-DF24-4B2C-BB3C-9C4487CDF912}" dt="2021-07-22T19:33:44.078" v="34" actId="2696"/>
        <pc:sldMkLst>
          <pc:docMk/>
          <pc:sldMk cId="1887468190" sldId="519"/>
        </pc:sldMkLst>
      </pc:sldChg>
      <pc:sldChg chg="del">
        <pc:chgData name="Obstfeld, Amrom E" userId="723fc76c-ee2b-4721-b304-153613f0d15a" providerId="ADAL" clId="{726D27CD-DF24-4B2C-BB3C-9C4487CDF912}" dt="2021-07-22T19:33:44.080" v="35" actId="2696"/>
        <pc:sldMkLst>
          <pc:docMk/>
          <pc:sldMk cId="3003489735" sldId="520"/>
        </pc:sldMkLst>
      </pc:sldChg>
      <pc:sldChg chg="del">
        <pc:chgData name="Obstfeld, Amrom E" userId="723fc76c-ee2b-4721-b304-153613f0d15a" providerId="ADAL" clId="{726D27CD-DF24-4B2C-BB3C-9C4487CDF912}" dt="2021-07-22T19:33:44.090" v="39" actId="2696"/>
        <pc:sldMkLst>
          <pc:docMk/>
          <pc:sldMk cId="3221132893" sldId="522"/>
        </pc:sldMkLst>
      </pc:sldChg>
      <pc:sldChg chg="del">
        <pc:chgData name="Obstfeld, Amrom E" userId="723fc76c-ee2b-4721-b304-153613f0d15a" providerId="ADAL" clId="{726D27CD-DF24-4B2C-BB3C-9C4487CDF912}" dt="2021-07-22T19:33:44.090" v="40" actId="2696"/>
        <pc:sldMkLst>
          <pc:docMk/>
          <pc:sldMk cId="3836837044" sldId="523"/>
        </pc:sldMkLst>
      </pc:sldChg>
      <pc:sldChg chg="del">
        <pc:chgData name="Obstfeld, Amrom E" userId="723fc76c-ee2b-4721-b304-153613f0d15a" providerId="ADAL" clId="{726D27CD-DF24-4B2C-BB3C-9C4487CDF912}" dt="2021-07-22T19:33:31.349" v="7" actId="2696"/>
        <pc:sldMkLst>
          <pc:docMk/>
          <pc:sldMk cId="482032162" sldId="524"/>
        </pc:sldMkLst>
      </pc:sldChg>
      <pc:sldChg chg="del">
        <pc:chgData name="Obstfeld, Amrom E" userId="723fc76c-ee2b-4721-b304-153613f0d15a" providerId="ADAL" clId="{726D27CD-DF24-4B2C-BB3C-9C4487CDF912}" dt="2021-07-22T19:33:44.100" v="46" actId="2696"/>
        <pc:sldMkLst>
          <pc:docMk/>
          <pc:sldMk cId="3284043039" sldId="525"/>
        </pc:sldMkLst>
      </pc:sldChg>
      <pc:sldChg chg="del">
        <pc:chgData name="Obstfeld, Amrom E" userId="723fc76c-ee2b-4721-b304-153613f0d15a" providerId="ADAL" clId="{726D27CD-DF24-4B2C-BB3C-9C4487CDF912}" dt="2021-07-22T19:33:43.929" v="8" actId="2696"/>
        <pc:sldMkLst>
          <pc:docMk/>
          <pc:sldMk cId="2766892785" sldId="538"/>
        </pc:sldMkLst>
      </pc:sldChg>
      <pc:sldChg chg="modNotesTx">
        <pc:chgData name="Obstfeld, Amrom E" userId="723fc76c-ee2b-4721-b304-153613f0d15a" providerId="ADAL" clId="{726D27CD-DF24-4B2C-BB3C-9C4487CDF912}" dt="2021-07-22T19:34:20.487" v="56" actId="6549"/>
        <pc:sldMkLst>
          <pc:docMk/>
          <pc:sldMk cId="1010174839" sldId="540"/>
        </pc:sldMkLst>
      </pc:sldChg>
      <pc:sldChg chg="del">
        <pc:chgData name="Obstfeld, Amrom E" userId="723fc76c-ee2b-4721-b304-153613f0d15a" providerId="ADAL" clId="{726D27CD-DF24-4B2C-BB3C-9C4487CDF912}" dt="2021-07-22T19:33:31.208" v="0" actId="2696"/>
        <pc:sldMkLst>
          <pc:docMk/>
          <pc:sldMk cId="3948766791" sldId="541"/>
        </pc:sldMkLst>
      </pc:sldChg>
      <pc:sldChg chg="del">
        <pc:chgData name="Obstfeld, Amrom E" userId="723fc76c-ee2b-4721-b304-153613f0d15a" providerId="ADAL" clId="{726D27CD-DF24-4B2C-BB3C-9C4487CDF912}" dt="2021-07-22T19:33:44.029" v="25" actId="2696"/>
        <pc:sldMkLst>
          <pc:docMk/>
          <pc:sldMk cId="3665344265" sldId="542"/>
        </pc:sldMkLst>
      </pc:sldChg>
      <pc:sldChg chg="del">
        <pc:chgData name="Obstfeld, Amrom E" userId="723fc76c-ee2b-4721-b304-153613f0d15a" providerId="ADAL" clId="{726D27CD-DF24-4B2C-BB3C-9C4487CDF912}" dt="2021-07-22T19:33:31.258" v="3" actId="2696"/>
        <pc:sldMkLst>
          <pc:docMk/>
          <pc:sldMk cId="966049914" sldId="550"/>
        </pc:sldMkLst>
      </pc:sldChg>
      <pc:sldChg chg="del">
        <pc:chgData name="Obstfeld, Amrom E" userId="723fc76c-ee2b-4721-b304-153613f0d15a" providerId="ADAL" clId="{726D27CD-DF24-4B2C-BB3C-9C4487CDF912}" dt="2021-07-22T19:33:31.268" v="4" actId="2696"/>
        <pc:sldMkLst>
          <pc:docMk/>
          <pc:sldMk cId="4294310614" sldId="551"/>
        </pc:sldMkLst>
      </pc:sldChg>
      <pc:sldChg chg="del">
        <pc:chgData name="Obstfeld, Amrom E" userId="723fc76c-ee2b-4721-b304-153613f0d15a" providerId="ADAL" clId="{726D27CD-DF24-4B2C-BB3C-9C4487CDF912}" dt="2021-07-22T19:33:44.029" v="24" actId="2696"/>
        <pc:sldMkLst>
          <pc:docMk/>
          <pc:sldMk cId="299951780" sldId="555"/>
        </pc:sldMkLst>
      </pc:sldChg>
      <pc:sldChg chg="del">
        <pc:chgData name="Obstfeld, Amrom E" userId="723fc76c-ee2b-4721-b304-153613f0d15a" providerId="ADAL" clId="{726D27CD-DF24-4B2C-BB3C-9C4487CDF912}" dt="2021-07-22T19:33:44.060" v="31" actId="2696"/>
        <pc:sldMkLst>
          <pc:docMk/>
          <pc:sldMk cId="2777360823" sldId="556"/>
        </pc:sldMkLst>
      </pc:sldChg>
      <pc:sldChg chg="del">
        <pc:chgData name="Obstfeld, Amrom E" userId="723fc76c-ee2b-4721-b304-153613f0d15a" providerId="ADAL" clId="{726D27CD-DF24-4B2C-BB3C-9C4487CDF912}" dt="2021-07-22T19:33:44.120" v="52" actId="2696"/>
        <pc:sldMkLst>
          <pc:docMk/>
          <pc:sldMk cId="2011374292" sldId="568"/>
        </pc:sldMkLst>
      </pc:sldChg>
      <pc:sldChg chg="del">
        <pc:chgData name="Obstfeld, Amrom E" userId="723fc76c-ee2b-4721-b304-153613f0d15a" providerId="ADAL" clId="{726D27CD-DF24-4B2C-BB3C-9C4487CDF912}" dt="2021-07-22T19:33:44.118" v="51" actId="2696"/>
        <pc:sldMkLst>
          <pc:docMk/>
          <pc:sldMk cId="2359931139" sldId="588"/>
        </pc:sldMkLst>
      </pc:sldChg>
      <pc:sldChg chg="del">
        <pc:chgData name="Obstfeld, Amrom E" userId="723fc76c-ee2b-4721-b304-153613f0d15a" providerId="ADAL" clId="{726D27CD-DF24-4B2C-BB3C-9C4487CDF912}" dt="2021-07-22T19:33:31.298" v="5" actId="2696"/>
        <pc:sldMkLst>
          <pc:docMk/>
          <pc:sldMk cId="2382234100" sldId="592"/>
        </pc:sldMkLst>
      </pc:sldChg>
      <pc:sldChg chg="modSp add">
        <pc:chgData name="Obstfeld, Amrom E" userId="723fc76c-ee2b-4721-b304-153613f0d15a" providerId="ADAL" clId="{726D27CD-DF24-4B2C-BB3C-9C4487CDF912}" dt="2021-07-22T19:43:18.204" v="64" actId="403"/>
        <pc:sldMkLst>
          <pc:docMk/>
          <pc:sldMk cId="1849379245" sldId="599"/>
        </pc:sldMkLst>
        <pc:spChg chg="mod">
          <ac:chgData name="Obstfeld, Amrom E" userId="723fc76c-ee2b-4721-b304-153613f0d15a" providerId="ADAL" clId="{726D27CD-DF24-4B2C-BB3C-9C4487CDF912}" dt="2021-07-22T19:43:18.204" v="64" actId="403"/>
          <ac:spMkLst>
            <pc:docMk/>
            <pc:sldMk cId="1849379245" sldId="599"/>
            <ac:spMk id="600" creationId="{00000000-0000-0000-0000-000000000000}"/>
          </ac:spMkLst>
        </pc:spChg>
      </pc:sldChg>
      <pc:sldChg chg="del">
        <pc:chgData name="Obstfeld, Amrom E" userId="723fc76c-ee2b-4721-b304-153613f0d15a" providerId="ADAL" clId="{726D27CD-DF24-4B2C-BB3C-9C4487CDF912}" dt="2021-07-22T19:33:31.248" v="2" actId="2696"/>
        <pc:sldMkLst>
          <pc:docMk/>
          <pc:sldMk cId="2509207337" sldId="599"/>
        </pc:sldMkLst>
      </pc:sldChg>
      <pc:sldChg chg="addSp modSp add mod setBg">
        <pc:chgData name="Obstfeld, Amrom E" userId="723fc76c-ee2b-4721-b304-153613f0d15a" providerId="ADAL" clId="{726D27CD-DF24-4B2C-BB3C-9C4487CDF912}" dt="2021-07-22T20:44:23.307" v="67" actId="26606"/>
        <pc:sldMkLst>
          <pc:docMk/>
          <pc:sldMk cId="327674230" sldId="600"/>
        </pc:sldMkLst>
        <pc:picChg chg="add mod">
          <ac:chgData name="Obstfeld, Amrom E" userId="723fc76c-ee2b-4721-b304-153613f0d15a" providerId="ADAL" clId="{726D27CD-DF24-4B2C-BB3C-9C4487CDF912}" dt="2021-07-22T20:44:23.307" v="67" actId="26606"/>
          <ac:picMkLst>
            <pc:docMk/>
            <pc:sldMk cId="327674230" sldId="600"/>
            <ac:picMk id="1026" creationId="{35E9685A-45D9-41F5-9CFA-468758A157BB}"/>
          </ac:picMkLst>
        </pc:picChg>
      </pc:sldChg>
      <pc:sldChg chg="addSp delSp modSp add">
        <pc:chgData name="Obstfeld, Amrom E" userId="723fc76c-ee2b-4721-b304-153613f0d15a" providerId="ADAL" clId="{726D27CD-DF24-4B2C-BB3C-9C4487CDF912}" dt="2021-07-22T20:50:22.910" v="142" actId="20577"/>
        <pc:sldMkLst>
          <pc:docMk/>
          <pc:sldMk cId="564235645" sldId="601"/>
        </pc:sldMkLst>
        <pc:spChg chg="add del mod">
          <ac:chgData name="Obstfeld, Amrom E" userId="723fc76c-ee2b-4721-b304-153613f0d15a" providerId="ADAL" clId="{726D27CD-DF24-4B2C-BB3C-9C4487CDF912}" dt="2021-07-22T20:48:52.462" v="94" actId="478"/>
          <ac:spMkLst>
            <pc:docMk/>
            <pc:sldMk cId="564235645" sldId="601"/>
            <ac:spMk id="3" creationId="{E1795B2D-BB10-4CC9-8A3C-85928242E1AA}"/>
          </ac:spMkLst>
        </pc:spChg>
        <pc:graphicFrameChg chg="add mod">
          <ac:chgData name="Obstfeld, Amrom E" userId="723fc76c-ee2b-4721-b304-153613f0d15a" providerId="ADAL" clId="{726D27CD-DF24-4B2C-BB3C-9C4487CDF912}" dt="2021-07-22T20:50:22.910" v="142" actId="20577"/>
          <ac:graphicFrameMkLst>
            <pc:docMk/>
            <pc:sldMk cId="564235645" sldId="601"/>
            <ac:graphicFrameMk id="2" creationId="{A14E3280-9C0E-4C4E-B00C-DE863F5CA055}"/>
          </ac:graphicFrameMkLst>
        </pc:graphicFrameChg>
      </pc:sldChg>
      <pc:sldChg chg="delSp add">
        <pc:chgData name="Obstfeld, Amrom E" userId="723fc76c-ee2b-4721-b304-153613f0d15a" providerId="ADAL" clId="{726D27CD-DF24-4B2C-BB3C-9C4487CDF912}" dt="2021-07-22T20:48:55.088" v="95" actId="478"/>
        <pc:sldMkLst>
          <pc:docMk/>
          <pc:sldMk cId="1354568081" sldId="602"/>
        </pc:sldMkLst>
        <pc:spChg chg="del">
          <ac:chgData name="Obstfeld, Amrom E" userId="723fc76c-ee2b-4721-b304-153613f0d15a" providerId="ADAL" clId="{726D27CD-DF24-4B2C-BB3C-9C4487CDF912}" dt="2021-07-22T20:48:55.088" v="95" actId="478"/>
          <ac:spMkLst>
            <pc:docMk/>
            <pc:sldMk cId="1354568081" sldId="602"/>
            <ac:spMk id="3" creationId="{E1795B2D-BB10-4CC9-8A3C-85928242E1AA}"/>
          </ac:spMkLst>
        </pc:spChg>
      </pc:sldChg>
      <pc:sldMasterChg chg="del delSldLayout">
        <pc:chgData name="Obstfeld, Amrom E" userId="723fc76c-ee2b-4721-b304-153613f0d15a" providerId="ADAL" clId="{726D27CD-DF24-4B2C-BB3C-9C4487CDF912}" dt="2021-07-22T19:33:43.999" v="23" actId="2696"/>
        <pc:sldMasterMkLst>
          <pc:docMk/>
          <pc:sldMasterMk cId="269154193" sldId="2147483678"/>
        </pc:sldMasterMkLst>
        <pc:sldLayoutChg chg="del">
          <pc:chgData name="Obstfeld, Amrom E" userId="723fc76c-ee2b-4721-b304-153613f0d15a" providerId="ADAL" clId="{726D27CD-DF24-4B2C-BB3C-9C4487CDF912}" dt="2021-07-22T19:33:43.989" v="11" actId="2696"/>
          <pc:sldLayoutMkLst>
            <pc:docMk/>
            <pc:sldMasterMk cId="269154193" sldId="2147483678"/>
            <pc:sldLayoutMk cId="3590908834" sldId="2147483679"/>
          </pc:sldLayoutMkLst>
        </pc:sldLayoutChg>
        <pc:sldLayoutChg chg="del">
          <pc:chgData name="Obstfeld, Amrom E" userId="723fc76c-ee2b-4721-b304-153613f0d15a" providerId="ADAL" clId="{726D27CD-DF24-4B2C-BB3C-9C4487CDF912}" dt="2021-07-22T19:33:43.989" v="12" actId="2696"/>
          <pc:sldLayoutMkLst>
            <pc:docMk/>
            <pc:sldMasterMk cId="269154193" sldId="2147483678"/>
            <pc:sldLayoutMk cId="1646226313" sldId="2147483680"/>
          </pc:sldLayoutMkLst>
        </pc:sldLayoutChg>
        <pc:sldLayoutChg chg="del">
          <pc:chgData name="Obstfeld, Amrom E" userId="723fc76c-ee2b-4721-b304-153613f0d15a" providerId="ADAL" clId="{726D27CD-DF24-4B2C-BB3C-9C4487CDF912}" dt="2021-07-22T19:33:43.989" v="13" actId="2696"/>
          <pc:sldLayoutMkLst>
            <pc:docMk/>
            <pc:sldMasterMk cId="269154193" sldId="2147483678"/>
            <pc:sldLayoutMk cId="2152094366" sldId="2147483681"/>
          </pc:sldLayoutMkLst>
        </pc:sldLayoutChg>
        <pc:sldLayoutChg chg="del">
          <pc:chgData name="Obstfeld, Amrom E" userId="723fc76c-ee2b-4721-b304-153613f0d15a" providerId="ADAL" clId="{726D27CD-DF24-4B2C-BB3C-9C4487CDF912}" dt="2021-07-22T19:33:43.989" v="14" actId="2696"/>
          <pc:sldLayoutMkLst>
            <pc:docMk/>
            <pc:sldMasterMk cId="269154193" sldId="2147483678"/>
            <pc:sldLayoutMk cId="2729393906" sldId="2147483682"/>
          </pc:sldLayoutMkLst>
        </pc:sldLayoutChg>
        <pc:sldLayoutChg chg="del">
          <pc:chgData name="Obstfeld, Amrom E" userId="723fc76c-ee2b-4721-b304-153613f0d15a" providerId="ADAL" clId="{726D27CD-DF24-4B2C-BB3C-9C4487CDF912}" dt="2021-07-22T19:33:43.989" v="15" actId="2696"/>
          <pc:sldLayoutMkLst>
            <pc:docMk/>
            <pc:sldMasterMk cId="269154193" sldId="2147483678"/>
            <pc:sldLayoutMk cId="2795884661" sldId="2147483683"/>
          </pc:sldLayoutMkLst>
        </pc:sldLayoutChg>
        <pc:sldLayoutChg chg="del">
          <pc:chgData name="Obstfeld, Amrom E" userId="723fc76c-ee2b-4721-b304-153613f0d15a" providerId="ADAL" clId="{726D27CD-DF24-4B2C-BB3C-9C4487CDF912}" dt="2021-07-22T19:33:43.989" v="16" actId="2696"/>
          <pc:sldLayoutMkLst>
            <pc:docMk/>
            <pc:sldMasterMk cId="269154193" sldId="2147483678"/>
            <pc:sldLayoutMk cId="634823296" sldId="2147483684"/>
          </pc:sldLayoutMkLst>
        </pc:sldLayoutChg>
        <pc:sldLayoutChg chg="del">
          <pc:chgData name="Obstfeld, Amrom E" userId="723fc76c-ee2b-4721-b304-153613f0d15a" providerId="ADAL" clId="{726D27CD-DF24-4B2C-BB3C-9C4487CDF912}" dt="2021-07-22T19:33:43.997" v="17" actId="2696"/>
          <pc:sldLayoutMkLst>
            <pc:docMk/>
            <pc:sldMasterMk cId="269154193" sldId="2147483678"/>
            <pc:sldLayoutMk cId="940531649" sldId="2147483685"/>
          </pc:sldLayoutMkLst>
        </pc:sldLayoutChg>
        <pc:sldLayoutChg chg="del">
          <pc:chgData name="Obstfeld, Amrom E" userId="723fc76c-ee2b-4721-b304-153613f0d15a" providerId="ADAL" clId="{726D27CD-DF24-4B2C-BB3C-9C4487CDF912}" dt="2021-07-22T19:33:43.999" v="18" actId="2696"/>
          <pc:sldLayoutMkLst>
            <pc:docMk/>
            <pc:sldMasterMk cId="269154193" sldId="2147483678"/>
            <pc:sldLayoutMk cId="3173394466" sldId="2147483686"/>
          </pc:sldLayoutMkLst>
        </pc:sldLayoutChg>
        <pc:sldLayoutChg chg="del">
          <pc:chgData name="Obstfeld, Amrom E" userId="723fc76c-ee2b-4721-b304-153613f0d15a" providerId="ADAL" clId="{726D27CD-DF24-4B2C-BB3C-9C4487CDF912}" dt="2021-07-22T19:33:43.999" v="19" actId="2696"/>
          <pc:sldLayoutMkLst>
            <pc:docMk/>
            <pc:sldMasterMk cId="269154193" sldId="2147483678"/>
            <pc:sldLayoutMk cId="3675548522" sldId="2147483687"/>
          </pc:sldLayoutMkLst>
        </pc:sldLayoutChg>
        <pc:sldLayoutChg chg="del">
          <pc:chgData name="Obstfeld, Amrom E" userId="723fc76c-ee2b-4721-b304-153613f0d15a" providerId="ADAL" clId="{726D27CD-DF24-4B2C-BB3C-9C4487CDF912}" dt="2021-07-22T19:33:43.999" v="20" actId="2696"/>
          <pc:sldLayoutMkLst>
            <pc:docMk/>
            <pc:sldMasterMk cId="269154193" sldId="2147483678"/>
            <pc:sldLayoutMk cId="2189449559" sldId="2147483688"/>
          </pc:sldLayoutMkLst>
        </pc:sldLayoutChg>
        <pc:sldLayoutChg chg="del">
          <pc:chgData name="Obstfeld, Amrom E" userId="723fc76c-ee2b-4721-b304-153613f0d15a" providerId="ADAL" clId="{726D27CD-DF24-4B2C-BB3C-9C4487CDF912}" dt="2021-07-22T19:33:43.999" v="21" actId="2696"/>
          <pc:sldLayoutMkLst>
            <pc:docMk/>
            <pc:sldMasterMk cId="269154193" sldId="2147483678"/>
            <pc:sldLayoutMk cId="4242000675" sldId="2147483689"/>
          </pc:sldLayoutMkLst>
        </pc:sldLayoutChg>
        <pc:sldLayoutChg chg="del">
          <pc:chgData name="Obstfeld, Amrom E" userId="723fc76c-ee2b-4721-b304-153613f0d15a" providerId="ADAL" clId="{726D27CD-DF24-4B2C-BB3C-9C4487CDF912}" dt="2021-07-22T19:33:43.999" v="22" actId="2696"/>
          <pc:sldLayoutMkLst>
            <pc:docMk/>
            <pc:sldMasterMk cId="269154193" sldId="2147483678"/>
            <pc:sldLayoutMk cId="883225924" sldId="214748369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57F8BD-2F5E-4EA7-BDB9-835435CB73F5}" type="doc">
      <dgm:prSet loTypeId="urn:microsoft.com/office/officeart/2005/8/layout/matrix1" loCatId="matrix" qsTypeId="urn:microsoft.com/office/officeart/2005/8/quickstyle/simple1" qsCatId="simple" csTypeId="urn:microsoft.com/office/officeart/2005/8/colors/accent0_2" csCatId="mainScheme" phldr="1"/>
      <dgm:spPr/>
      <dgm:t>
        <a:bodyPr/>
        <a:lstStyle/>
        <a:p>
          <a:endParaRPr lang="en-US"/>
        </a:p>
      </dgm:t>
    </dgm:pt>
    <dgm:pt modelId="{E691B4AB-9153-44D9-961E-995BE5CF8571}">
      <dgm:prSet phldrT="[Text]"/>
      <dgm:spPr>
        <a:solidFill>
          <a:schemeClr val="bg1"/>
        </a:solidFill>
      </dgm:spPr>
      <dgm:t>
        <a:bodyPr/>
        <a:lstStyle/>
        <a:p>
          <a:endParaRPr lang="en-US" dirty="0"/>
        </a:p>
      </dgm:t>
    </dgm:pt>
    <dgm:pt modelId="{CB16D720-5EDA-4C53-BB0D-A65FA30F76C7}" type="parTrans" cxnId="{6D0D0D1D-636A-4331-B670-E8453CE4FA50}">
      <dgm:prSet/>
      <dgm:spPr/>
      <dgm:t>
        <a:bodyPr/>
        <a:lstStyle/>
        <a:p>
          <a:endParaRPr lang="en-US"/>
        </a:p>
      </dgm:t>
    </dgm:pt>
    <dgm:pt modelId="{F1EF5CF4-25B1-456C-8677-B441FA779DDB}" type="sibTrans" cxnId="{6D0D0D1D-636A-4331-B670-E8453CE4FA50}">
      <dgm:prSet/>
      <dgm:spPr/>
      <dgm:t>
        <a:bodyPr/>
        <a:lstStyle/>
        <a:p>
          <a:endParaRPr lang="en-US"/>
        </a:p>
      </dgm:t>
    </dgm:pt>
    <dgm:pt modelId="{BB7737EE-34E1-46EE-8B5B-BC2B252DE6C3}">
      <dgm:prSet phldrT="[Text]"/>
      <dgm:spPr>
        <a:solidFill>
          <a:srgbClr val="DFE3E5"/>
        </a:solidFill>
      </dgm:spPr>
      <dgm:t>
        <a:bodyPr/>
        <a:lstStyle/>
        <a:p>
          <a:r>
            <a:rPr lang="en-US" dirty="0"/>
            <a:t>Coding is for Analysts</a:t>
          </a:r>
        </a:p>
      </dgm:t>
    </dgm:pt>
    <dgm:pt modelId="{A4F2A568-80B8-4AF0-BBF0-5E771055A389}" type="parTrans" cxnId="{6BBF6773-6CA4-4E1B-B267-98D53F22BFBC}">
      <dgm:prSet/>
      <dgm:spPr/>
      <dgm:t>
        <a:bodyPr/>
        <a:lstStyle/>
        <a:p>
          <a:endParaRPr lang="en-US"/>
        </a:p>
      </dgm:t>
    </dgm:pt>
    <dgm:pt modelId="{57EB4EB5-11A9-4DC9-8E36-D80F125EC22F}" type="sibTrans" cxnId="{6BBF6773-6CA4-4E1B-B267-98D53F22BFBC}">
      <dgm:prSet/>
      <dgm:spPr/>
      <dgm:t>
        <a:bodyPr/>
        <a:lstStyle/>
        <a:p>
          <a:endParaRPr lang="en-US"/>
        </a:p>
      </dgm:t>
    </dgm:pt>
    <dgm:pt modelId="{F21C6CD3-A149-4847-A955-FF7224BFD732}">
      <dgm:prSet phldrT="[Text]" phldr="0"/>
      <dgm:spPr>
        <a:solidFill>
          <a:srgbClr val="DFE3E5"/>
        </a:solidFill>
      </dgm:spPr>
      <dgm:t>
        <a:bodyPr/>
        <a:lstStyle/>
        <a:p>
          <a:pPr rtl="0"/>
          <a:r>
            <a:rPr lang="en-US" dirty="0">
              <a:latin typeface="Tw Cen MT" panose="020B0602020104020603" pitchFamily="34" charset="0"/>
            </a:rPr>
            <a:t>Reproducibility is overblown</a:t>
          </a:r>
        </a:p>
      </dgm:t>
    </dgm:pt>
    <dgm:pt modelId="{CA785BF8-623B-4425-BD57-63D4B9E7D7AD}" type="parTrans" cxnId="{4AF77E11-2504-429C-ACEE-87BCE2B6FFDD}">
      <dgm:prSet/>
      <dgm:spPr/>
      <dgm:t>
        <a:bodyPr/>
        <a:lstStyle/>
        <a:p>
          <a:endParaRPr lang="en-US"/>
        </a:p>
      </dgm:t>
    </dgm:pt>
    <dgm:pt modelId="{D097F8CA-E6F8-48C3-A170-49D712C55E9B}" type="sibTrans" cxnId="{4AF77E11-2504-429C-ACEE-87BCE2B6FFDD}">
      <dgm:prSet/>
      <dgm:spPr/>
      <dgm:t>
        <a:bodyPr/>
        <a:lstStyle/>
        <a:p>
          <a:endParaRPr lang="en-US"/>
        </a:p>
      </dgm:t>
    </dgm:pt>
    <dgm:pt modelId="{0CDBC099-E86F-4EBF-A926-49176B8136FB}">
      <dgm:prSet phldrT="[Text]" phldr="1"/>
      <dgm:spPr/>
      <dgm:t>
        <a:bodyPr/>
        <a:lstStyle/>
        <a:p>
          <a:endParaRPr lang="en-US"/>
        </a:p>
      </dgm:t>
    </dgm:pt>
    <dgm:pt modelId="{C19D3A0F-557B-4820-8B35-703BF0D358CB}" type="parTrans" cxnId="{BF36511E-D4EA-43CD-A40E-88D8AEFBC8A3}">
      <dgm:prSet/>
      <dgm:spPr/>
      <dgm:t>
        <a:bodyPr/>
        <a:lstStyle/>
        <a:p>
          <a:endParaRPr lang="en-US"/>
        </a:p>
      </dgm:t>
    </dgm:pt>
    <dgm:pt modelId="{0D0115B3-A0B1-4624-8AA8-A2241B6E0B53}" type="sibTrans" cxnId="{BF36511E-D4EA-43CD-A40E-88D8AEFBC8A3}">
      <dgm:prSet/>
      <dgm:spPr/>
      <dgm:t>
        <a:bodyPr/>
        <a:lstStyle/>
        <a:p>
          <a:endParaRPr lang="en-US"/>
        </a:p>
      </dgm:t>
    </dgm:pt>
    <dgm:pt modelId="{F4147F92-7D42-4018-9842-CA41DE7C0D79}">
      <dgm:prSet phldr="0"/>
      <dgm:spPr>
        <a:solidFill>
          <a:srgbClr val="DFE3E5"/>
        </a:solidFill>
      </dgm:spPr>
      <dgm:t>
        <a:bodyPr/>
        <a:lstStyle/>
        <a:p>
          <a:r>
            <a:rPr lang="en-US" dirty="0">
              <a:latin typeface="+mn-lt"/>
            </a:rPr>
            <a:t> Coding is too hard</a:t>
          </a:r>
        </a:p>
      </dgm:t>
    </dgm:pt>
    <dgm:pt modelId="{DE540190-8949-496E-8739-E67231946D72}" type="parTrans" cxnId="{79757884-7CB3-4F70-938C-220B2B1BAD28}">
      <dgm:prSet/>
      <dgm:spPr/>
      <dgm:t>
        <a:bodyPr/>
        <a:lstStyle/>
        <a:p>
          <a:endParaRPr lang="en-US"/>
        </a:p>
      </dgm:t>
    </dgm:pt>
    <dgm:pt modelId="{08044E7C-DCB1-4D1D-91E7-3FD88FA91F28}" type="sibTrans" cxnId="{79757884-7CB3-4F70-938C-220B2B1BAD28}">
      <dgm:prSet/>
      <dgm:spPr/>
      <dgm:t>
        <a:bodyPr/>
        <a:lstStyle/>
        <a:p>
          <a:endParaRPr lang="en-US"/>
        </a:p>
      </dgm:t>
    </dgm:pt>
    <dgm:pt modelId="{41AC853C-46E7-4C29-909C-7B364AEE93E1}">
      <dgm:prSet phldr="0"/>
      <dgm:spPr>
        <a:solidFill>
          <a:srgbClr val="DFE3E5"/>
        </a:solidFill>
      </dgm:spPr>
      <dgm:t>
        <a:bodyPr/>
        <a:lstStyle/>
        <a:p>
          <a:r>
            <a:rPr lang="en-US" dirty="0"/>
            <a:t>Not enough Time</a:t>
          </a:r>
        </a:p>
      </dgm:t>
    </dgm:pt>
    <dgm:pt modelId="{ADBB7318-406D-4D46-A91E-1472F53C3743}" type="parTrans" cxnId="{FA716FB7-FA67-422C-BE29-9CB2307868AB}">
      <dgm:prSet/>
      <dgm:spPr/>
      <dgm:t>
        <a:bodyPr/>
        <a:lstStyle/>
        <a:p>
          <a:endParaRPr lang="en-US"/>
        </a:p>
      </dgm:t>
    </dgm:pt>
    <dgm:pt modelId="{56E67330-B91F-40BD-A7EB-E5F5772ADD86}" type="sibTrans" cxnId="{FA716FB7-FA67-422C-BE29-9CB2307868AB}">
      <dgm:prSet/>
      <dgm:spPr/>
      <dgm:t>
        <a:bodyPr/>
        <a:lstStyle/>
        <a:p>
          <a:endParaRPr lang="en-US"/>
        </a:p>
      </dgm:t>
    </dgm:pt>
    <dgm:pt modelId="{07F9F0CE-1FFF-4208-BAC1-804FAAFDFEE7}" type="pres">
      <dgm:prSet presAssocID="{6F57F8BD-2F5E-4EA7-BDB9-835435CB73F5}" presName="diagram" presStyleCnt="0">
        <dgm:presLayoutVars>
          <dgm:chMax val="1"/>
          <dgm:dir/>
          <dgm:animLvl val="ctr"/>
          <dgm:resizeHandles val="exact"/>
        </dgm:presLayoutVars>
      </dgm:prSet>
      <dgm:spPr/>
    </dgm:pt>
    <dgm:pt modelId="{F0961454-3609-475C-8CF8-081D8D6ECAA8}" type="pres">
      <dgm:prSet presAssocID="{6F57F8BD-2F5E-4EA7-BDB9-835435CB73F5}" presName="matrix" presStyleCnt="0"/>
      <dgm:spPr/>
    </dgm:pt>
    <dgm:pt modelId="{949D8B1A-DEB1-46FF-8774-5E3126082F3F}" type="pres">
      <dgm:prSet presAssocID="{6F57F8BD-2F5E-4EA7-BDB9-835435CB73F5}" presName="tile1" presStyleLbl="node1" presStyleIdx="0" presStyleCnt="4"/>
      <dgm:spPr/>
    </dgm:pt>
    <dgm:pt modelId="{76B410DA-0776-400E-BEE1-1929E23E6FB7}" type="pres">
      <dgm:prSet presAssocID="{6F57F8BD-2F5E-4EA7-BDB9-835435CB73F5}" presName="tile1text" presStyleLbl="node1" presStyleIdx="0" presStyleCnt="4">
        <dgm:presLayoutVars>
          <dgm:chMax val="0"/>
          <dgm:chPref val="0"/>
          <dgm:bulletEnabled val="1"/>
        </dgm:presLayoutVars>
      </dgm:prSet>
      <dgm:spPr/>
    </dgm:pt>
    <dgm:pt modelId="{CF5EA399-9883-44D7-9E92-3BB337F4B6C7}" type="pres">
      <dgm:prSet presAssocID="{6F57F8BD-2F5E-4EA7-BDB9-835435CB73F5}" presName="tile2" presStyleLbl="node1" presStyleIdx="1" presStyleCnt="4"/>
      <dgm:spPr/>
    </dgm:pt>
    <dgm:pt modelId="{7A3EC0C3-23C3-4858-A46B-5BA3E0FA76D9}" type="pres">
      <dgm:prSet presAssocID="{6F57F8BD-2F5E-4EA7-BDB9-835435CB73F5}" presName="tile2text" presStyleLbl="node1" presStyleIdx="1" presStyleCnt="4">
        <dgm:presLayoutVars>
          <dgm:chMax val="0"/>
          <dgm:chPref val="0"/>
          <dgm:bulletEnabled val="1"/>
        </dgm:presLayoutVars>
      </dgm:prSet>
      <dgm:spPr/>
    </dgm:pt>
    <dgm:pt modelId="{6DB2EF01-F534-4A75-B686-C3216F577213}" type="pres">
      <dgm:prSet presAssocID="{6F57F8BD-2F5E-4EA7-BDB9-835435CB73F5}" presName="tile3" presStyleLbl="node1" presStyleIdx="2" presStyleCnt="4"/>
      <dgm:spPr/>
    </dgm:pt>
    <dgm:pt modelId="{53B34FF7-2FD6-4ADA-A7A7-EE2D603BF586}" type="pres">
      <dgm:prSet presAssocID="{6F57F8BD-2F5E-4EA7-BDB9-835435CB73F5}" presName="tile3text" presStyleLbl="node1" presStyleIdx="2" presStyleCnt="4">
        <dgm:presLayoutVars>
          <dgm:chMax val="0"/>
          <dgm:chPref val="0"/>
          <dgm:bulletEnabled val="1"/>
        </dgm:presLayoutVars>
      </dgm:prSet>
      <dgm:spPr/>
    </dgm:pt>
    <dgm:pt modelId="{E4579D48-4401-4AA3-B92D-02505D983EEC}" type="pres">
      <dgm:prSet presAssocID="{6F57F8BD-2F5E-4EA7-BDB9-835435CB73F5}" presName="tile4" presStyleLbl="node1" presStyleIdx="3" presStyleCnt="4"/>
      <dgm:spPr/>
    </dgm:pt>
    <dgm:pt modelId="{3F95C031-285B-4E3A-A415-962671825BC9}" type="pres">
      <dgm:prSet presAssocID="{6F57F8BD-2F5E-4EA7-BDB9-835435CB73F5}" presName="tile4text" presStyleLbl="node1" presStyleIdx="3" presStyleCnt="4">
        <dgm:presLayoutVars>
          <dgm:chMax val="0"/>
          <dgm:chPref val="0"/>
          <dgm:bulletEnabled val="1"/>
        </dgm:presLayoutVars>
      </dgm:prSet>
      <dgm:spPr/>
    </dgm:pt>
    <dgm:pt modelId="{93B8C34D-C586-4986-A530-3F635D9F59A6}" type="pres">
      <dgm:prSet presAssocID="{6F57F8BD-2F5E-4EA7-BDB9-835435CB73F5}" presName="centerTile" presStyleLbl="fgShp" presStyleIdx="0" presStyleCnt="1" custScaleX="127381" custScaleY="154821">
        <dgm:presLayoutVars>
          <dgm:chMax val="0"/>
          <dgm:chPref val="0"/>
        </dgm:presLayoutVars>
      </dgm:prSet>
      <dgm:spPr/>
    </dgm:pt>
  </dgm:ptLst>
  <dgm:cxnLst>
    <dgm:cxn modelId="{E7915C09-AB36-493A-ACCB-A64D729737C7}" type="presOf" srcId="{BB7737EE-34E1-46EE-8B5B-BC2B252DE6C3}" destId="{76B410DA-0776-400E-BEE1-1929E23E6FB7}" srcOrd="1" destOrd="0" presId="urn:microsoft.com/office/officeart/2005/8/layout/matrix1"/>
    <dgm:cxn modelId="{DFE9770B-4A51-402A-80D8-9EAF22C52AC0}" type="presOf" srcId="{41AC853C-46E7-4C29-909C-7B364AEE93E1}" destId="{E4579D48-4401-4AA3-B92D-02505D983EEC}" srcOrd="0" destOrd="0" presId="urn:microsoft.com/office/officeart/2005/8/layout/matrix1"/>
    <dgm:cxn modelId="{4AF77E11-2504-429C-ACEE-87BCE2B6FFDD}" srcId="{E691B4AB-9153-44D9-961E-995BE5CF8571}" destId="{F21C6CD3-A149-4847-A955-FF7224BFD732}" srcOrd="1" destOrd="0" parTransId="{CA785BF8-623B-4425-BD57-63D4B9E7D7AD}" sibTransId="{D097F8CA-E6F8-48C3-A170-49D712C55E9B}"/>
    <dgm:cxn modelId="{6D0D0D1D-636A-4331-B670-E8453CE4FA50}" srcId="{6F57F8BD-2F5E-4EA7-BDB9-835435CB73F5}" destId="{E691B4AB-9153-44D9-961E-995BE5CF8571}" srcOrd="0" destOrd="0" parTransId="{CB16D720-5EDA-4C53-BB0D-A65FA30F76C7}" sibTransId="{F1EF5CF4-25B1-456C-8677-B441FA779DDB}"/>
    <dgm:cxn modelId="{BF36511E-D4EA-43CD-A40E-88D8AEFBC8A3}" srcId="{E691B4AB-9153-44D9-961E-995BE5CF8571}" destId="{0CDBC099-E86F-4EBF-A926-49176B8136FB}" srcOrd="4" destOrd="0" parTransId="{C19D3A0F-557B-4820-8B35-703BF0D358CB}" sibTransId="{0D0115B3-A0B1-4624-8AA8-A2241B6E0B53}"/>
    <dgm:cxn modelId="{CA51D35C-5807-41D5-9204-966E360EF84D}" type="presOf" srcId="{E691B4AB-9153-44D9-961E-995BE5CF8571}" destId="{93B8C34D-C586-4986-A530-3F635D9F59A6}" srcOrd="0" destOrd="0" presId="urn:microsoft.com/office/officeart/2005/8/layout/matrix1"/>
    <dgm:cxn modelId="{6BBF6773-6CA4-4E1B-B267-98D53F22BFBC}" srcId="{E691B4AB-9153-44D9-961E-995BE5CF8571}" destId="{BB7737EE-34E1-46EE-8B5B-BC2B252DE6C3}" srcOrd="0" destOrd="0" parTransId="{A4F2A568-80B8-4AF0-BBF0-5E771055A389}" sibTransId="{57EB4EB5-11A9-4DC9-8E36-D80F125EC22F}"/>
    <dgm:cxn modelId="{4898F178-5BD8-4624-8023-5C1A6815724F}" type="presOf" srcId="{F21C6CD3-A149-4847-A955-FF7224BFD732}" destId="{CF5EA399-9883-44D7-9E92-3BB337F4B6C7}" srcOrd="0" destOrd="0" presId="urn:microsoft.com/office/officeart/2005/8/layout/matrix1"/>
    <dgm:cxn modelId="{992AD281-6829-4AE6-973D-24A2E65F294F}" type="presOf" srcId="{F21C6CD3-A149-4847-A955-FF7224BFD732}" destId="{7A3EC0C3-23C3-4858-A46B-5BA3E0FA76D9}" srcOrd="1" destOrd="0" presId="urn:microsoft.com/office/officeart/2005/8/layout/matrix1"/>
    <dgm:cxn modelId="{79757884-7CB3-4F70-938C-220B2B1BAD28}" srcId="{E691B4AB-9153-44D9-961E-995BE5CF8571}" destId="{F4147F92-7D42-4018-9842-CA41DE7C0D79}" srcOrd="2" destOrd="0" parTransId="{DE540190-8949-496E-8739-E67231946D72}" sibTransId="{08044E7C-DCB1-4D1D-91E7-3FD88FA91F28}"/>
    <dgm:cxn modelId="{AD0C6685-19A4-44D0-879F-D1B2E06B9C21}" type="presOf" srcId="{6F57F8BD-2F5E-4EA7-BDB9-835435CB73F5}" destId="{07F9F0CE-1FFF-4208-BAC1-804FAAFDFEE7}" srcOrd="0" destOrd="0" presId="urn:microsoft.com/office/officeart/2005/8/layout/matrix1"/>
    <dgm:cxn modelId="{FA716FB7-FA67-422C-BE29-9CB2307868AB}" srcId="{E691B4AB-9153-44D9-961E-995BE5CF8571}" destId="{41AC853C-46E7-4C29-909C-7B364AEE93E1}" srcOrd="3" destOrd="0" parTransId="{ADBB7318-406D-4D46-A91E-1472F53C3743}" sibTransId="{56E67330-B91F-40BD-A7EB-E5F5772ADD86}"/>
    <dgm:cxn modelId="{DB3E61CE-8466-41E4-9B1B-561A34163DAB}" type="presOf" srcId="{BB7737EE-34E1-46EE-8B5B-BC2B252DE6C3}" destId="{949D8B1A-DEB1-46FF-8774-5E3126082F3F}" srcOrd="0" destOrd="0" presId="urn:microsoft.com/office/officeart/2005/8/layout/matrix1"/>
    <dgm:cxn modelId="{1D8A03E5-8CE8-4761-BDDD-7FA52A873757}" type="presOf" srcId="{F4147F92-7D42-4018-9842-CA41DE7C0D79}" destId="{6DB2EF01-F534-4A75-B686-C3216F577213}" srcOrd="0" destOrd="0" presId="urn:microsoft.com/office/officeart/2005/8/layout/matrix1"/>
    <dgm:cxn modelId="{D78256EA-EF39-420F-A1A2-6DAF1B94DE98}" type="presOf" srcId="{F4147F92-7D42-4018-9842-CA41DE7C0D79}" destId="{53B34FF7-2FD6-4ADA-A7A7-EE2D603BF586}" srcOrd="1" destOrd="0" presId="urn:microsoft.com/office/officeart/2005/8/layout/matrix1"/>
    <dgm:cxn modelId="{271F02EE-4FE2-469B-BB1E-F94F3C3EC8E5}" type="presOf" srcId="{41AC853C-46E7-4C29-909C-7B364AEE93E1}" destId="{3F95C031-285B-4E3A-A415-962671825BC9}" srcOrd="1" destOrd="0" presId="urn:microsoft.com/office/officeart/2005/8/layout/matrix1"/>
    <dgm:cxn modelId="{B2F4E75A-5D1D-47A2-B2C5-F0BBAAAF91FB}" type="presParOf" srcId="{07F9F0CE-1FFF-4208-BAC1-804FAAFDFEE7}" destId="{F0961454-3609-475C-8CF8-081D8D6ECAA8}" srcOrd="0" destOrd="0" presId="urn:microsoft.com/office/officeart/2005/8/layout/matrix1"/>
    <dgm:cxn modelId="{B53CD0C2-DEF2-43C2-8C9B-149CB690E272}" type="presParOf" srcId="{F0961454-3609-475C-8CF8-081D8D6ECAA8}" destId="{949D8B1A-DEB1-46FF-8774-5E3126082F3F}" srcOrd="0" destOrd="0" presId="urn:microsoft.com/office/officeart/2005/8/layout/matrix1"/>
    <dgm:cxn modelId="{65573CE2-4014-425E-8B5A-9E506CAD95A7}" type="presParOf" srcId="{F0961454-3609-475C-8CF8-081D8D6ECAA8}" destId="{76B410DA-0776-400E-BEE1-1929E23E6FB7}" srcOrd="1" destOrd="0" presId="urn:microsoft.com/office/officeart/2005/8/layout/matrix1"/>
    <dgm:cxn modelId="{A32C739A-F66E-4DBF-BB65-EE250311EDB5}" type="presParOf" srcId="{F0961454-3609-475C-8CF8-081D8D6ECAA8}" destId="{CF5EA399-9883-44D7-9E92-3BB337F4B6C7}" srcOrd="2" destOrd="0" presId="urn:microsoft.com/office/officeart/2005/8/layout/matrix1"/>
    <dgm:cxn modelId="{A2AE2AAF-CEAA-4E3D-B83C-53E68C984E1C}" type="presParOf" srcId="{F0961454-3609-475C-8CF8-081D8D6ECAA8}" destId="{7A3EC0C3-23C3-4858-A46B-5BA3E0FA76D9}" srcOrd="3" destOrd="0" presId="urn:microsoft.com/office/officeart/2005/8/layout/matrix1"/>
    <dgm:cxn modelId="{A975FA82-F12F-4902-869C-A0EA114F1E63}" type="presParOf" srcId="{F0961454-3609-475C-8CF8-081D8D6ECAA8}" destId="{6DB2EF01-F534-4A75-B686-C3216F577213}" srcOrd="4" destOrd="0" presId="urn:microsoft.com/office/officeart/2005/8/layout/matrix1"/>
    <dgm:cxn modelId="{0659D26E-8B26-4C09-BBDF-DB19B4638517}" type="presParOf" srcId="{F0961454-3609-475C-8CF8-081D8D6ECAA8}" destId="{53B34FF7-2FD6-4ADA-A7A7-EE2D603BF586}" srcOrd="5" destOrd="0" presId="urn:microsoft.com/office/officeart/2005/8/layout/matrix1"/>
    <dgm:cxn modelId="{37621BD7-228A-4A02-A471-E6E69F60F5B6}" type="presParOf" srcId="{F0961454-3609-475C-8CF8-081D8D6ECAA8}" destId="{E4579D48-4401-4AA3-B92D-02505D983EEC}" srcOrd="6" destOrd="0" presId="urn:microsoft.com/office/officeart/2005/8/layout/matrix1"/>
    <dgm:cxn modelId="{F00C4BB2-A41D-4DAA-9034-C9160920E44C}" type="presParOf" srcId="{F0961454-3609-475C-8CF8-081D8D6ECAA8}" destId="{3F95C031-285B-4E3A-A415-962671825BC9}" srcOrd="7" destOrd="0" presId="urn:microsoft.com/office/officeart/2005/8/layout/matrix1"/>
    <dgm:cxn modelId="{09D832BC-CFE4-4601-A886-5C872908F473}" type="presParOf" srcId="{07F9F0CE-1FFF-4208-BAC1-804FAAFDFEE7}" destId="{93B8C34D-C586-4986-A530-3F635D9F59A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0FBE2E-1AD3-4CF7-B9F6-47A54263C92F}"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4FC73DC5-9EDB-4C65-8721-21F641F4014B}">
      <dgm:prSet phldrT="[Text]"/>
      <dgm:spPr/>
      <dgm:t>
        <a:bodyPr/>
        <a:lstStyle/>
        <a:p>
          <a:r>
            <a:rPr lang="en-US" dirty="0"/>
            <a:t>Transmit Information</a:t>
          </a:r>
        </a:p>
      </dgm:t>
    </dgm:pt>
    <dgm:pt modelId="{30D978F0-A029-480C-BDDE-BEDCA7651561}" type="parTrans" cxnId="{36E80CB2-4E23-4259-B2A0-4CA18913AF66}">
      <dgm:prSet/>
      <dgm:spPr/>
      <dgm:t>
        <a:bodyPr/>
        <a:lstStyle/>
        <a:p>
          <a:endParaRPr lang="en-US"/>
        </a:p>
      </dgm:t>
    </dgm:pt>
    <dgm:pt modelId="{649BB025-65AD-4266-A6DE-0C455B79294B}" type="sibTrans" cxnId="{36E80CB2-4E23-4259-B2A0-4CA18913AF66}">
      <dgm:prSet/>
      <dgm:spPr/>
      <dgm:t>
        <a:bodyPr/>
        <a:lstStyle/>
        <a:p>
          <a:endParaRPr lang="en-US"/>
        </a:p>
      </dgm:t>
    </dgm:pt>
    <dgm:pt modelId="{43996794-F9FE-4403-923C-D615D5AE4566}">
      <dgm:prSet phldrT="[Text]"/>
      <dgm:spPr/>
      <dgm:t>
        <a:bodyPr/>
        <a:lstStyle/>
        <a:p>
          <a:r>
            <a:rPr lang="en-US" dirty="0"/>
            <a:t>Short Term Memory</a:t>
          </a:r>
        </a:p>
      </dgm:t>
    </dgm:pt>
    <dgm:pt modelId="{6D84B160-E491-47A5-B096-D4EDFC3C7814}" type="parTrans" cxnId="{88AEFEB7-4404-4241-9FA4-625E28F57AD9}">
      <dgm:prSet/>
      <dgm:spPr/>
      <dgm:t>
        <a:bodyPr/>
        <a:lstStyle/>
        <a:p>
          <a:endParaRPr lang="en-US"/>
        </a:p>
      </dgm:t>
    </dgm:pt>
    <dgm:pt modelId="{3353CD17-6E77-48CA-AF09-A469208A2355}" type="sibTrans" cxnId="{88AEFEB7-4404-4241-9FA4-625E28F57AD9}">
      <dgm:prSet/>
      <dgm:spPr/>
      <dgm:t>
        <a:bodyPr/>
        <a:lstStyle/>
        <a:p>
          <a:endParaRPr lang="en-US"/>
        </a:p>
      </dgm:t>
    </dgm:pt>
    <dgm:pt modelId="{04547DC2-93A6-4746-AC1F-3F5F09C5C308}">
      <dgm:prSet phldrT="[Text]"/>
      <dgm:spPr/>
      <dgm:t>
        <a:bodyPr/>
        <a:lstStyle/>
        <a:p>
          <a:r>
            <a:rPr lang="en-US" dirty="0"/>
            <a:t>Apply Information</a:t>
          </a:r>
        </a:p>
      </dgm:t>
    </dgm:pt>
    <dgm:pt modelId="{CC76B32B-E664-4331-9783-E2B6DF4A1D02}" type="parTrans" cxnId="{476B9A07-A3AC-4A01-8E6F-EE8E0DA26338}">
      <dgm:prSet/>
      <dgm:spPr/>
      <dgm:t>
        <a:bodyPr/>
        <a:lstStyle/>
        <a:p>
          <a:endParaRPr lang="en-US"/>
        </a:p>
      </dgm:t>
    </dgm:pt>
    <dgm:pt modelId="{474A7556-2D6C-4228-818F-A0FEF26A50FB}" type="sibTrans" cxnId="{476B9A07-A3AC-4A01-8E6F-EE8E0DA26338}">
      <dgm:prSet/>
      <dgm:spPr/>
      <dgm:t>
        <a:bodyPr/>
        <a:lstStyle/>
        <a:p>
          <a:endParaRPr lang="en-US"/>
        </a:p>
      </dgm:t>
    </dgm:pt>
    <dgm:pt modelId="{2401E921-0348-4F2C-BB97-F7310C4EA85C}" type="pres">
      <dgm:prSet presAssocID="{D40FBE2E-1AD3-4CF7-B9F6-47A54263C92F}" presName="cycle" presStyleCnt="0">
        <dgm:presLayoutVars>
          <dgm:dir/>
          <dgm:resizeHandles val="exact"/>
        </dgm:presLayoutVars>
      </dgm:prSet>
      <dgm:spPr/>
    </dgm:pt>
    <dgm:pt modelId="{A1B4A6E3-C4C8-4599-ABA0-7A65E611FBA1}" type="pres">
      <dgm:prSet presAssocID="{4FC73DC5-9EDB-4C65-8721-21F641F4014B}" presName="node" presStyleLbl="node1" presStyleIdx="0" presStyleCnt="3">
        <dgm:presLayoutVars>
          <dgm:bulletEnabled val="1"/>
        </dgm:presLayoutVars>
      </dgm:prSet>
      <dgm:spPr/>
    </dgm:pt>
    <dgm:pt modelId="{3224AB45-183E-4CDA-A83B-BB396BADBF62}" type="pres">
      <dgm:prSet presAssocID="{649BB025-65AD-4266-A6DE-0C455B79294B}" presName="sibTrans" presStyleLbl="sibTrans2D1" presStyleIdx="0" presStyleCnt="3"/>
      <dgm:spPr/>
    </dgm:pt>
    <dgm:pt modelId="{F9411510-570F-4AFE-892C-E3D121351D3C}" type="pres">
      <dgm:prSet presAssocID="{649BB025-65AD-4266-A6DE-0C455B79294B}" presName="connectorText" presStyleLbl="sibTrans2D1" presStyleIdx="0" presStyleCnt="3"/>
      <dgm:spPr/>
    </dgm:pt>
    <dgm:pt modelId="{F85D859A-5849-41DD-B1C7-959730D40C35}" type="pres">
      <dgm:prSet presAssocID="{43996794-F9FE-4403-923C-D615D5AE4566}" presName="node" presStyleLbl="node1" presStyleIdx="1" presStyleCnt="3">
        <dgm:presLayoutVars>
          <dgm:bulletEnabled val="1"/>
        </dgm:presLayoutVars>
      </dgm:prSet>
      <dgm:spPr/>
    </dgm:pt>
    <dgm:pt modelId="{A490A922-5BB2-45B3-9D75-695BF5D584B6}" type="pres">
      <dgm:prSet presAssocID="{3353CD17-6E77-48CA-AF09-A469208A2355}" presName="sibTrans" presStyleLbl="sibTrans2D1" presStyleIdx="1" presStyleCnt="3"/>
      <dgm:spPr/>
    </dgm:pt>
    <dgm:pt modelId="{389EF6CB-CD82-4E9D-BD28-6303B0AB1CBC}" type="pres">
      <dgm:prSet presAssocID="{3353CD17-6E77-48CA-AF09-A469208A2355}" presName="connectorText" presStyleLbl="sibTrans2D1" presStyleIdx="1" presStyleCnt="3"/>
      <dgm:spPr/>
    </dgm:pt>
    <dgm:pt modelId="{2FC68AB0-B40B-4005-9E10-A610F3876BA0}" type="pres">
      <dgm:prSet presAssocID="{04547DC2-93A6-4746-AC1F-3F5F09C5C308}" presName="node" presStyleLbl="node1" presStyleIdx="2" presStyleCnt="3">
        <dgm:presLayoutVars>
          <dgm:bulletEnabled val="1"/>
        </dgm:presLayoutVars>
      </dgm:prSet>
      <dgm:spPr/>
    </dgm:pt>
    <dgm:pt modelId="{B9DFEA78-D18F-4AFA-8864-727D7ADDB59C}" type="pres">
      <dgm:prSet presAssocID="{474A7556-2D6C-4228-818F-A0FEF26A50FB}" presName="sibTrans" presStyleLbl="sibTrans2D1" presStyleIdx="2" presStyleCnt="3"/>
      <dgm:spPr/>
    </dgm:pt>
    <dgm:pt modelId="{142686B8-935B-462B-B432-423ABC04B404}" type="pres">
      <dgm:prSet presAssocID="{474A7556-2D6C-4228-818F-A0FEF26A50FB}" presName="connectorText" presStyleLbl="sibTrans2D1" presStyleIdx="2" presStyleCnt="3"/>
      <dgm:spPr/>
    </dgm:pt>
  </dgm:ptLst>
  <dgm:cxnLst>
    <dgm:cxn modelId="{476B9A07-A3AC-4A01-8E6F-EE8E0DA26338}" srcId="{D40FBE2E-1AD3-4CF7-B9F6-47A54263C92F}" destId="{04547DC2-93A6-4746-AC1F-3F5F09C5C308}" srcOrd="2" destOrd="0" parTransId="{CC76B32B-E664-4331-9783-E2B6DF4A1D02}" sibTransId="{474A7556-2D6C-4228-818F-A0FEF26A50FB}"/>
    <dgm:cxn modelId="{38B29724-C5CF-485C-BD1F-0A8C24268969}" type="presOf" srcId="{43996794-F9FE-4403-923C-D615D5AE4566}" destId="{F85D859A-5849-41DD-B1C7-959730D40C35}" srcOrd="0" destOrd="0" presId="urn:microsoft.com/office/officeart/2005/8/layout/cycle2"/>
    <dgm:cxn modelId="{0C67B761-07E6-4613-A9F2-DA6EA5D72B8C}" type="presOf" srcId="{474A7556-2D6C-4228-818F-A0FEF26A50FB}" destId="{B9DFEA78-D18F-4AFA-8864-727D7ADDB59C}" srcOrd="0" destOrd="0" presId="urn:microsoft.com/office/officeart/2005/8/layout/cycle2"/>
    <dgm:cxn modelId="{6273D76B-0162-4122-8565-7A9BA4974E35}" type="presOf" srcId="{04547DC2-93A6-4746-AC1F-3F5F09C5C308}" destId="{2FC68AB0-B40B-4005-9E10-A610F3876BA0}" srcOrd="0" destOrd="0" presId="urn:microsoft.com/office/officeart/2005/8/layout/cycle2"/>
    <dgm:cxn modelId="{8D00565A-BC11-4618-A1A1-DB81400D044F}" type="presOf" srcId="{3353CD17-6E77-48CA-AF09-A469208A2355}" destId="{389EF6CB-CD82-4E9D-BD28-6303B0AB1CBC}" srcOrd="1" destOrd="0" presId="urn:microsoft.com/office/officeart/2005/8/layout/cycle2"/>
    <dgm:cxn modelId="{80021AA2-E796-4B67-A227-8066A833A884}" type="presOf" srcId="{D40FBE2E-1AD3-4CF7-B9F6-47A54263C92F}" destId="{2401E921-0348-4F2C-BB97-F7310C4EA85C}" srcOrd="0" destOrd="0" presId="urn:microsoft.com/office/officeart/2005/8/layout/cycle2"/>
    <dgm:cxn modelId="{36E80CB2-4E23-4259-B2A0-4CA18913AF66}" srcId="{D40FBE2E-1AD3-4CF7-B9F6-47A54263C92F}" destId="{4FC73DC5-9EDB-4C65-8721-21F641F4014B}" srcOrd="0" destOrd="0" parTransId="{30D978F0-A029-480C-BDDE-BEDCA7651561}" sibTransId="{649BB025-65AD-4266-A6DE-0C455B79294B}"/>
    <dgm:cxn modelId="{88AEFEB7-4404-4241-9FA4-625E28F57AD9}" srcId="{D40FBE2E-1AD3-4CF7-B9F6-47A54263C92F}" destId="{43996794-F9FE-4403-923C-D615D5AE4566}" srcOrd="1" destOrd="0" parTransId="{6D84B160-E491-47A5-B096-D4EDFC3C7814}" sibTransId="{3353CD17-6E77-48CA-AF09-A469208A2355}"/>
    <dgm:cxn modelId="{689620C7-37DB-463B-8994-4E45D741040D}" type="presOf" srcId="{649BB025-65AD-4266-A6DE-0C455B79294B}" destId="{F9411510-570F-4AFE-892C-E3D121351D3C}" srcOrd="1" destOrd="0" presId="urn:microsoft.com/office/officeart/2005/8/layout/cycle2"/>
    <dgm:cxn modelId="{90A1BCCE-2DD2-4683-B49D-F7B09C17E3B9}" type="presOf" srcId="{3353CD17-6E77-48CA-AF09-A469208A2355}" destId="{A490A922-5BB2-45B3-9D75-695BF5D584B6}" srcOrd="0" destOrd="0" presId="urn:microsoft.com/office/officeart/2005/8/layout/cycle2"/>
    <dgm:cxn modelId="{F1E3B9D2-007F-441D-8381-36431DAD8EA9}" type="presOf" srcId="{4FC73DC5-9EDB-4C65-8721-21F641F4014B}" destId="{A1B4A6E3-C4C8-4599-ABA0-7A65E611FBA1}" srcOrd="0" destOrd="0" presId="urn:microsoft.com/office/officeart/2005/8/layout/cycle2"/>
    <dgm:cxn modelId="{5E53D2DF-215F-4755-BB14-9F1A942BE897}" type="presOf" srcId="{649BB025-65AD-4266-A6DE-0C455B79294B}" destId="{3224AB45-183E-4CDA-A83B-BB396BADBF62}" srcOrd="0" destOrd="0" presId="urn:microsoft.com/office/officeart/2005/8/layout/cycle2"/>
    <dgm:cxn modelId="{32029FED-C6DF-450D-AB18-A6CD32761869}" type="presOf" srcId="{474A7556-2D6C-4228-818F-A0FEF26A50FB}" destId="{142686B8-935B-462B-B432-423ABC04B404}" srcOrd="1" destOrd="0" presId="urn:microsoft.com/office/officeart/2005/8/layout/cycle2"/>
    <dgm:cxn modelId="{ACF6F029-3325-46E7-B4A9-6156FD1CF5B9}" type="presParOf" srcId="{2401E921-0348-4F2C-BB97-F7310C4EA85C}" destId="{A1B4A6E3-C4C8-4599-ABA0-7A65E611FBA1}" srcOrd="0" destOrd="0" presId="urn:microsoft.com/office/officeart/2005/8/layout/cycle2"/>
    <dgm:cxn modelId="{97B2B6F9-3462-4109-9047-802F9D622FDC}" type="presParOf" srcId="{2401E921-0348-4F2C-BB97-F7310C4EA85C}" destId="{3224AB45-183E-4CDA-A83B-BB396BADBF62}" srcOrd="1" destOrd="0" presId="urn:microsoft.com/office/officeart/2005/8/layout/cycle2"/>
    <dgm:cxn modelId="{EA1C9340-8CD5-4BD3-963F-724D29BFCE34}" type="presParOf" srcId="{3224AB45-183E-4CDA-A83B-BB396BADBF62}" destId="{F9411510-570F-4AFE-892C-E3D121351D3C}" srcOrd="0" destOrd="0" presId="urn:microsoft.com/office/officeart/2005/8/layout/cycle2"/>
    <dgm:cxn modelId="{47200968-D65D-4EEB-B55A-0A9EC4D30DCC}" type="presParOf" srcId="{2401E921-0348-4F2C-BB97-F7310C4EA85C}" destId="{F85D859A-5849-41DD-B1C7-959730D40C35}" srcOrd="2" destOrd="0" presId="urn:microsoft.com/office/officeart/2005/8/layout/cycle2"/>
    <dgm:cxn modelId="{2198B593-1BD9-405D-95A3-40EEEB7588FE}" type="presParOf" srcId="{2401E921-0348-4F2C-BB97-F7310C4EA85C}" destId="{A490A922-5BB2-45B3-9D75-695BF5D584B6}" srcOrd="3" destOrd="0" presId="urn:microsoft.com/office/officeart/2005/8/layout/cycle2"/>
    <dgm:cxn modelId="{E3BBB1AD-2489-44BB-B0AA-BC2E1FCCEB13}" type="presParOf" srcId="{A490A922-5BB2-45B3-9D75-695BF5D584B6}" destId="{389EF6CB-CD82-4E9D-BD28-6303B0AB1CBC}" srcOrd="0" destOrd="0" presId="urn:microsoft.com/office/officeart/2005/8/layout/cycle2"/>
    <dgm:cxn modelId="{80AB7EAD-7C4B-4908-B84E-9B4609DA60E9}" type="presParOf" srcId="{2401E921-0348-4F2C-BB97-F7310C4EA85C}" destId="{2FC68AB0-B40B-4005-9E10-A610F3876BA0}" srcOrd="4" destOrd="0" presId="urn:microsoft.com/office/officeart/2005/8/layout/cycle2"/>
    <dgm:cxn modelId="{08A4D34C-ED10-4713-8158-BA604D4AD644}" type="presParOf" srcId="{2401E921-0348-4F2C-BB97-F7310C4EA85C}" destId="{B9DFEA78-D18F-4AFA-8864-727D7ADDB59C}" srcOrd="5" destOrd="0" presId="urn:microsoft.com/office/officeart/2005/8/layout/cycle2"/>
    <dgm:cxn modelId="{B83F7101-0021-440B-A695-6027718C56B2}" type="presParOf" srcId="{B9DFEA78-D18F-4AFA-8864-727D7ADDB59C}" destId="{142686B8-935B-462B-B432-423ABC04B404}"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57F8BD-2F5E-4EA7-BDB9-835435CB73F5}" type="doc">
      <dgm:prSet loTypeId="urn:microsoft.com/office/officeart/2005/8/layout/matrix1" loCatId="matrix" qsTypeId="urn:microsoft.com/office/officeart/2005/8/quickstyle/simple1" qsCatId="simple" csTypeId="urn:microsoft.com/office/officeart/2005/8/colors/accent0_2" csCatId="mainScheme" phldr="1"/>
      <dgm:spPr/>
      <dgm:t>
        <a:bodyPr/>
        <a:lstStyle/>
        <a:p>
          <a:endParaRPr lang="en-US"/>
        </a:p>
      </dgm:t>
    </dgm:pt>
    <dgm:pt modelId="{E691B4AB-9153-44D9-961E-995BE5CF8571}">
      <dgm:prSet phldrT="[Text]"/>
      <dgm:spPr>
        <a:solidFill>
          <a:schemeClr val="bg1"/>
        </a:solidFill>
      </dgm:spPr>
      <dgm:t>
        <a:bodyPr/>
        <a:lstStyle/>
        <a:p>
          <a:endParaRPr lang="en-US" dirty="0"/>
        </a:p>
      </dgm:t>
    </dgm:pt>
    <dgm:pt modelId="{CB16D720-5EDA-4C53-BB0D-A65FA30F76C7}" type="parTrans" cxnId="{6D0D0D1D-636A-4331-B670-E8453CE4FA50}">
      <dgm:prSet/>
      <dgm:spPr/>
      <dgm:t>
        <a:bodyPr/>
        <a:lstStyle/>
        <a:p>
          <a:endParaRPr lang="en-US"/>
        </a:p>
      </dgm:t>
    </dgm:pt>
    <dgm:pt modelId="{F1EF5CF4-25B1-456C-8677-B441FA779DDB}" type="sibTrans" cxnId="{6D0D0D1D-636A-4331-B670-E8453CE4FA50}">
      <dgm:prSet/>
      <dgm:spPr/>
      <dgm:t>
        <a:bodyPr/>
        <a:lstStyle/>
        <a:p>
          <a:endParaRPr lang="en-US"/>
        </a:p>
      </dgm:t>
    </dgm:pt>
    <dgm:pt modelId="{BB7737EE-34E1-46EE-8B5B-BC2B252DE6C3}">
      <dgm:prSet phldrT="[Text]"/>
      <dgm:spPr>
        <a:solidFill>
          <a:srgbClr val="DFE3E5"/>
        </a:solidFill>
      </dgm:spPr>
      <dgm:t>
        <a:bodyPr/>
        <a:lstStyle/>
        <a:p>
          <a:r>
            <a:rPr lang="en-US" dirty="0"/>
            <a:t>Educational Research</a:t>
          </a:r>
        </a:p>
      </dgm:t>
    </dgm:pt>
    <dgm:pt modelId="{A4F2A568-80B8-4AF0-BBF0-5E771055A389}" type="parTrans" cxnId="{6BBF6773-6CA4-4E1B-B267-98D53F22BFBC}">
      <dgm:prSet/>
      <dgm:spPr/>
      <dgm:t>
        <a:bodyPr/>
        <a:lstStyle/>
        <a:p>
          <a:endParaRPr lang="en-US"/>
        </a:p>
      </dgm:t>
    </dgm:pt>
    <dgm:pt modelId="{57EB4EB5-11A9-4DC9-8E36-D80F125EC22F}" type="sibTrans" cxnId="{6BBF6773-6CA4-4E1B-B267-98D53F22BFBC}">
      <dgm:prSet/>
      <dgm:spPr/>
      <dgm:t>
        <a:bodyPr/>
        <a:lstStyle/>
        <a:p>
          <a:endParaRPr lang="en-US"/>
        </a:p>
      </dgm:t>
    </dgm:pt>
    <dgm:pt modelId="{F21C6CD3-A149-4847-A955-FF7224BFD732}">
      <dgm:prSet phldrT="[Text]" phldr="0"/>
      <dgm:spPr>
        <a:solidFill>
          <a:srgbClr val="DFE3E5"/>
        </a:solidFill>
      </dgm:spPr>
      <dgm:t>
        <a:bodyPr/>
        <a:lstStyle/>
        <a:p>
          <a:pPr rtl="0"/>
          <a:r>
            <a:rPr lang="en-US" dirty="0"/>
            <a:t>Resources from R community</a:t>
          </a:r>
          <a:endParaRPr lang="en-US" dirty="0">
            <a:latin typeface="Tw Cen MT" panose="020B0602020104020603" pitchFamily="34" charset="0"/>
          </a:endParaRPr>
        </a:p>
      </dgm:t>
    </dgm:pt>
    <dgm:pt modelId="{CA785BF8-623B-4425-BD57-63D4B9E7D7AD}" type="parTrans" cxnId="{4AF77E11-2504-429C-ACEE-87BCE2B6FFDD}">
      <dgm:prSet/>
      <dgm:spPr/>
      <dgm:t>
        <a:bodyPr/>
        <a:lstStyle/>
        <a:p>
          <a:endParaRPr lang="en-US"/>
        </a:p>
      </dgm:t>
    </dgm:pt>
    <dgm:pt modelId="{D097F8CA-E6F8-48C3-A170-49D712C55E9B}" type="sibTrans" cxnId="{4AF77E11-2504-429C-ACEE-87BCE2B6FFDD}">
      <dgm:prSet/>
      <dgm:spPr/>
      <dgm:t>
        <a:bodyPr/>
        <a:lstStyle/>
        <a:p>
          <a:endParaRPr lang="en-US"/>
        </a:p>
      </dgm:t>
    </dgm:pt>
    <dgm:pt modelId="{0CDBC099-E86F-4EBF-A926-49176B8136FB}">
      <dgm:prSet phldrT="[Text]" phldr="1"/>
      <dgm:spPr/>
      <dgm:t>
        <a:bodyPr/>
        <a:lstStyle/>
        <a:p>
          <a:endParaRPr lang="en-US"/>
        </a:p>
      </dgm:t>
    </dgm:pt>
    <dgm:pt modelId="{C19D3A0F-557B-4820-8B35-703BF0D358CB}" type="parTrans" cxnId="{BF36511E-D4EA-43CD-A40E-88D8AEFBC8A3}">
      <dgm:prSet/>
      <dgm:spPr/>
      <dgm:t>
        <a:bodyPr/>
        <a:lstStyle/>
        <a:p>
          <a:endParaRPr lang="en-US"/>
        </a:p>
      </dgm:t>
    </dgm:pt>
    <dgm:pt modelId="{0D0115B3-A0B1-4624-8AA8-A2241B6E0B53}" type="sibTrans" cxnId="{BF36511E-D4EA-43CD-A40E-88D8AEFBC8A3}">
      <dgm:prSet/>
      <dgm:spPr/>
      <dgm:t>
        <a:bodyPr/>
        <a:lstStyle/>
        <a:p>
          <a:endParaRPr lang="en-US"/>
        </a:p>
      </dgm:t>
    </dgm:pt>
    <dgm:pt modelId="{F4147F92-7D42-4018-9842-CA41DE7C0D79}">
      <dgm:prSet phldr="0"/>
      <dgm:spPr>
        <a:solidFill>
          <a:srgbClr val="DFE3E5"/>
        </a:solidFill>
      </dgm:spPr>
      <dgm:t>
        <a:bodyPr/>
        <a:lstStyle/>
        <a:p>
          <a:r>
            <a:rPr lang="en-US" dirty="0">
              <a:latin typeface="+mn-lt"/>
            </a:rPr>
            <a:t>Concision</a:t>
          </a:r>
        </a:p>
      </dgm:t>
    </dgm:pt>
    <dgm:pt modelId="{DE540190-8949-496E-8739-E67231946D72}" type="parTrans" cxnId="{79757884-7CB3-4F70-938C-220B2B1BAD28}">
      <dgm:prSet/>
      <dgm:spPr/>
      <dgm:t>
        <a:bodyPr/>
        <a:lstStyle/>
        <a:p>
          <a:endParaRPr lang="en-US"/>
        </a:p>
      </dgm:t>
    </dgm:pt>
    <dgm:pt modelId="{08044E7C-DCB1-4D1D-91E7-3FD88FA91F28}" type="sibTrans" cxnId="{79757884-7CB3-4F70-938C-220B2B1BAD28}">
      <dgm:prSet/>
      <dgm:spPr/>
      <dgm:t>
        <a:bodyPr/>
        <a:lstStyle/>
        <a:p>
          <a:endParaRPr lang="en-US"/>
        </a:p>
      </dgm:t>
    </dgm:pt>
    <dgm:pt modelId="{41AC853C-46E7-4C29-909C-7B364AEE93E1}">
      <dgm:prSet phldr="0"/>
      <dgm:spPr>
        <a:solidFill>
          <a:srgbClr val="DFE3E5"/>
        </a:solidFill>
      </dgm:spPr>
      <dgm:t>
        <a:bodyPr/>
        <a:lstStyle/>
        <a:p>
          <a:r>
            <a:rPr lang="en-US" dirty="0"/>
            <a:t>Iteration</a:t>
          </a:r>
        </a:p>
      </dgm:t>
    </dgm:pt>
    <dgm:pt modelId="{ADBB7318-406D-4D46-A91E-1472F53C3743}" type="parTrans" cxnId="{FA716FB7-FA67-422C-BE29-9CB2307868AB}">
      <dgm:prSet/>
      <dgm:spPr/>
      <dgm:t>
        <a:bodyPr/>
        <a:lstStyle/>
        <a:p>
          <a:endParaRPr lang="en-US"/>
        </a:p>
      </dgm:t>
    </dgm:pt>
    <dgm:pt modelId="{56E67330-B91F-40BD-A7EB-E5F5772ADD86}" type="sibTrans" cxnId="{FA716FB7-FA67-422C-BE29-9CB2307868AB}">
      <dgm:prSet/>
      <dgm:spPr/>
      <dgm:t>
        <a:bodyPr/>
        <a:lstStyle/>
        <a:p>
          <a:endParaRPr lang="en-US"/>
        </a:p>
      </dgm:t>
    </dgm:pt>
    <dgm:pt modelId="{07F9F0CE-1FFF-4208-BAC1-804FAAFDFEE7}" type="pres">
      <dgm:prSet presAssocID="{6F57F8BD-2F5E-4EA7-BDB9-835435CB73F5}" presName="diagram" presStyleCnt="0">
        <dgm:presLayoutVars>
          <dgm:chMax val="1"/>
          <dgm:dir/>
          <dgm:animLvl val="ctr"/>
          <dgm:resizeHandles val="exact"/>
        </dgm:presLayoutVars>
      </dgm:prSet>
      <dgm:spPr/>
    </dgm:pt>
    <dgm:pt modelId="{F0961454-3609-475C-8CF8-081D8D6ECAA8}" type="pres">
      <dgm:prSet presAssocID="{6F57F8BD-2F5E-4EA7-BDB9-835435CB73F5}" presName="matrix" presStyleCnt="0"/>
      <dgm:spPr/>
    </dgm:pt>
    <dgm:pt modelId="{949D8B1A-DEB1-46FF-8774-5E3126082F3F}" type="pres">
      <dgm:prSet presAssocID="{6F57F8BD-2F5E-4EA7-BDB9-835435CB73F5}" presName="tile1" presStyleLbl="node1" presStyleIdx="0" presStyleCnt="4"/>
      <dgm:spPr/>
    </dgm:pt>
    <dgm:pt modelId="{76B410DA-0776-400E-BEE1-1929E23E6FB7}" type="pres">
      <dgm:prSet presAssocID="{6F57F8BD-2F5E-4EA7-BDB9-835435CB73F5}" presName="tile1text" presStyleLbl="node1" presStyleIdx="0" presStyleCnt="4">
        <dgm:presLayoutVars>
          <dgm:chMax val="0"/>
          <dgm:chPref val="0"/>
          <dgm:bulletEnabled val="1"/>
        </dgm:presLayoutVars>
      </dgm:prSet>
      <dgm:spPr/>
    </dgm:pt>
    <dgm:pt modelId="{CF5EA399-9883-44D7-9E92-3BB337F4B6C7}" type="pres">
      <dgm:prSet presAssocID="{6F57F8BD-2F5E-4EA7-BDB9-835435CB73F5}" presName="tile2" presStyleLbl="node1" presStyleIdx="1" presStyleCnt="4"/>
      <dgm:spPr/>
    </dgm:pt>
    <dgm:pt modelId="{7A3EC0C3-23C3-4858-A46B-5BA3E0FA76D9}" type="pres">
      <dgm:prSet presAssocID="{6F57F8BD-2F5E-4EA7-BDB9-835435CB73F5}" presName="tile2text" presStyleLbl="node1" presStyleIdx="1" presStyleCnt="4">
        <dgm:presLayoutVars>
          <dgm:chMax val="0"/>
          <dgm:chPref val="0"/>
          <dgm:bulletEnabled val="1"/>
        </dgm:presLayoutVars>
      </dgm:prSet>
      <dgm:spPr/>
    </dgm:pt>
    <dgm:pt modelId="{6DB2EF01-F534-4A75-B686-C3216F577213}" type="pres">
      <dgm:prSet presAssocID="{6F57F8BD-2F5E-4EA7-BDB9-835435CB73F5}" presName="tile3" presStyleLbl="node1" presStyleIdx="2" presStyleCnt="4"/>
      <dgm:spPr/>
    </dgm:pt>
    <dgm:pt modelId="{53B34FF7-2FD6-4ADA-A7A7-EE2D603BF586}" type="pres">
      <dgm:prSet presAssocID="{6F57F8BD-2F5E-4EA7-BDB9-835435CB73F5}" presName="tile3text" presStyleLbl="node1" presStyleIdx="2" presStyleCnt="4">
        <dgm:presLayoutVars>
          <dgm:chMax val="0"/>
          <dgm:chPref val="0"/>
          <dgm:bulletEnabled val="1"/>
        </dgm:presLayoutVars>
      </dgm:prSet>
      <dgm:spPr/>
    </dgm:pt>
    <dgm:pt modelId="{E4579D48-4401-4AA3-B92D-02505D983EEC}" type="pres">
      <dgm:prSet presAssocID="{6F57F8BD-2F5E-4EA7-BDB9-835435CB73F5}" presName="tile4" presStyleLbl="node1" presStyleIdx="3" presStyleCnt="4"/>
      <dgm:spPr/>
    </dgm:pt>
    <dgm:pt modelId="{3F95C031-285B-4E3A-A415-962671825BC9}" type="pres">
      <dgm:prSet presAssocID="{6F57F8BD-2F5E-4EA7-BDB9-835435CB73F5}" presName="tile4text" presStyleLbl="node1" presStyleIdx="3" presStyleCnt="4">
        <dgm:presLayoutVars>
          <dgm:chMax val="0"/>
          <dgm:chPref val="0"/>
          <dgm:bulletEnabled val="1"/>
        </dgm:presLayoutVars>
      </dgm:prSet>
      <dgm:spPr/>
    </dgm:pt>
    <dgm:pt modelId="{93B8C34D-C586-4986-A530-3F635D9F59A6}" type="pres">
      <dgm:prSet presAssocID="{6F57F8BD-2F5E-4EA7-BDB9-835435CB73F5}" presName="centerTile" presStyleLbl="fgShp" presStyleIdx="0" presStyleCnt="1" custScaleX="127381" custScaleY="154821">
        <dgm:presLayoutVars>
          <dgm:chMax val="0"/>
          <dgm:chPref val="0"/>
        </dgm:presLayoutVars>
      </dgm:prSet>
      <dgm:spPr/>
    </dgm:pt>
  </dgm:ptLst>
  <dgm:cxnLst>
    <dgm:cxn modelId="{E7915C09-AB36-493A-ACCB-A64D729737C7}" type="presOf" srcId="{BB7737EE-34E1-46EE-8B5B-BC2B252DE6C3}" destId="{76B410DA-0776-400E-BEE1-1929E23E6FB7}" srcOrd="1" destOrd="0" presId="urn:microsoft.com/office/officeart/2005/8/layout/matrix1"/>
    <dgm:cxn modelId="{DFE9770B-4A51-402A-80D8-9EAF22C52AC0}" type="presOf" srcId="{41AC853C-46E7-4C29-909C-7B364AEE93E1}" destId="{E4579D48-4401-4AA3-B92D-02505D983EEC}" srcOrd="0" destOrd="0" presId="urn:microsoft.com/office/officeart/2005/8/layout/matrix1"/>
    <dgm:cxn modelId="{4AF77E11-2504-429C-ACEE-87BCE2B6FFDD}" srcId="{E691B4AB-9153-44D9-961E-995BE5CF8571}" destId="{F21C6CD3-A149-4847-A955-FF7224BFD732}" srcOrd="1" destOrd="0" parTransId="{CA785BF8-623B-4425-BD57-63D4B9E7D7AD}" sibTransId="{D097F8CA-E6F8-48C3-A170-49D712C55E9B}"/>
    <dgm:cxn modelId="{6D0D0D1D-636A-4331-B670-E8453CE4FA50}" srcId="{6F57F8BD-2F5E-4EA7-BDB9-835435CB73F5}" destId="{E691B4AB-9153-44D9-961E-995BE5CF8571}" srcOrd="0" destOrd="0" parTransId="{CB16D720-5EDA-4C53-BB0D-A65FA30F76C7}" sibTransId="{F1EF5CF4-25B1-456C-8677-B441FA779DDB}"/>
    <dgm:cxn modelId="{BF36511E-D4EA-43CD-A40E-88D8AEFBC8A3}" srcId="{E691B4AB-9153-44D9-961E-995BE5CF8571}" destId="{0CDBC099-E86F-4EBF-A926-49176B8136FB}" srcOrd="4" destOrd="0" parTransId="{C19D3A0F-557B-4820-8B35-703BF0D358CB}" sibTransId="{0D0115B3-A0B1-4624-8AA8-A2241B6E0B53}"/>
    <dgm:cxn modelId="{CA51D35C-5807-41D5-9204-966E360EF84D}" type="presOf" srcId="{E691B4AB-9153-44D9-961E-995BE5CF8571}" destId="{93B8C34D-C586-4986-A530-3F635D9F59A6}" srcOrd="0" destOrd="0" presId="urn:microsoft.com/office/officeart/2005/8/layout/matrix1"/>
    <dgm:cxn modelId="{6BBF6773-6CA4-4E1B-B267-98D53F22BFBC}" srcId="{E691B4AB-9153-44D9-961E-995BE5CF8571}" destId="{BB7737EE-34E1-46EE-8B5B-BC2B252DE6C3}" srcOrd="0" destOrd="0" parTransId="{A4F2A568-80B8-4AF0-BBF0-5E771055A389}" sibTransId="{57EB4EB5-11A9-4DC9-8E36-D80F125EC22F}"/>
    <dgm:cxn modelId="{4898F178-5BD8-4624-8023-5C1A6815724F}" type="presOf" srcId="{F21C6CD3-A149-4847-A955-FF7224BFD732}" destId="{CF5EA399-9883-44D7-9E92-3BB337F4B6C7}" srcOrd="0" destOrd="0" presId="urn:microsoft.com/office/officeart/2005/8/layout/matrix1"/>
    <dgm:cxn modelId="{992AD281-6829-4AE6-973D-24A2E65F294F}" type="presOf" srcId="{F21C6CD3-A149-4847-A955-FF7224BFD732}" destId="{7A3EC0C3-23C3-4858-A46B-5BA3E0FA76D9}" srcOrd="1" destOrd="0" presId="urn:microsoft.com/office/officeart/2005/8/layout/matrix1"/>
    <dgm:cxn modelId="{79757884-7CB3-4F70-938C-220B2B1BAD28}" srcId="{E691B4AB-9153-44D9-961E-995BE5CF8571}" destId="{F4147F92-7D42-4018-9842-CA41DE7C0D79}" srcOrd="2" destOrd="0" parTransId="{DE540190-8949-496E-8739-E67231946D72}" sibTransId="{08044E7C-DCB1-4D1D-91E7-3FD88FA91F28}"/>
    <dgm:cxn modelId="{AD0C6685-19A4-44D0-879F-D1B2E06B9C21}" type="presOf" srcId="{6F57F8BD-2F5E-4EA7-BDB9-835435CB73F5}" destId="{07F9F0CE-1FFF-4208-BAC1-804FAAFDFEE7}" srcOrd="0" destOrd="0" presId="urn:microsoft.com/office/officeart/2005/8/layout/matrix1"/>
    <dgm:cxn modelId="{FA716FB7-FA67-422C-BE29-9CB2307868AB}" srcId="{E691B4AB-9153-44D9-961E-995BE5CF8571}" destId="{41AC853C-46E7-4C29-909C-7B364AEE93E1}" srcOrd="3" destOrd="0" parTransId="{ADBB7318-406D-4D46-A91E-1472F53C3743}" sibTransId="{56E67330-B91F-40BD-A7EB-E5F5772ADD86}"/>
    <dgm:cxn modelId="{DB3E61CE-8466-41E4-9B1B-561A34163DAB}" type="presOf" srcId="{BB7737EE-34E1-46EE-8B5B-BC2B252DE6C3}" destId="{949D8B1A-DEB1-46FF-8774-5E3126082F3F}" srcOrd="0" destOrd="0" presId="urn:microsoft.com/office/officeart/2005/8/layout/matrix1"/>
    <dgm:cxn modelId="{1D8A03E5-8CE8-4761-BDDD-7FA52A873757}" type="presOf" srcId="{F4147F92-7D42-4018-9842-CA41DE7C0D79}" destId="{6DB2EF01-F534-4A75-B686-C3216F577213}" srcOrd="0" destOrd="0" presId="urn:microsoft.com/office/officeart/2005/8/layout/matrix1"/>
    <dgm:cxn modelId="{D78256EA-EF39-420F-A1A2-6DAF1B94DE98}" type="presOf" srcId="{F4147F92-7D42-4018-9842-CA41DE7C0D79}" destId="{53B34FF7-2FD6-4ADA-A7A7-EE2D603BF586}" srcOrd="1" destOrd="0" presId="urn:microsoft.com/office/officeart/2005/8/layout/matrix1"/>
    <dgm:cxn modelId="{271F02EE-4FE2-469B-BB1E-F94F3C3EC8E5}" type="presOf" srcId="{41AC853C-46E7-4C29-909C-7B364AEE93E1}" destId="{3F95C031-285B-4E3A-A415-962671825BC9}" srcOrd="1" destOrd="0" presId="urn:microsoft.com/office/officeart/2005/8/layout/matrix1"/>
    <dgm:cxn modelId="{B2F4E75A-5D1D-47A2-B2C5-F0BBAAAF91FB}" type="presParOf" srcId="{07F9F0CE-1FFF-4208-BAC1-804FAAFDFEE7}" destId="{F0961454-3609-475C-8CF8-081D8D6ECAA8}" srcOrd="0" destOrd="0" presId="urn:microsoft.com/office/officeart/2005/8/layout/matrix1"/>
    <dgm:cxn modelId="{B53CD0C2-DEF2-43C2-8C9B-149CB690E272}" type="presParOf" srcId="{F0961454-3609-475C-8CF8-081D8D6ECAA8}" destId="{949D8B1A-DEB1-46FF-8774-5E3126082F3F}" srcOrd="0" destOrd="0" presId="urn:microsoft.com/office/officeart/2005/8/layout/matrix1"/>
    <dgm:cxn modelId="{65573CE2-4014-425E-8B5A-9E506CAD95A7}" type="presParOf" srcId="{F0961454-3609-475C-8CF8-081D8D6ECAA8}" destId="{76B410DA-0776-400E-BEE1-1929E23E6FB7}" srcOrd="1" destOrd="0" presId="urn:microsoft.com/office/officeart/2005/8/layout/matrix1"/>
    <dgm:cxn modelId="{A32C739A-F66E-4DBF-BB65-EE250311EDB5}" type="presParOf" srcId="{F0961454-3609-475C-8CF8-081D8D6ECAA8}" destId="{CF5EA399-9883-44D7-9E92-3BB337F4B6C7}" srcOrd="2" destOrd="0" presId="urn:microsoft.com/office/officeart/2005/8/layout/matrix1"/>
    <dgm:cxn modelId="{A2AE2AAF-CEAA-4E3D-B83C-53E68C984E1C}" type="presParOf" srcId="{F0961454-3609-475C-8CF8-081D8D6ECAA8}" destId="{7A3EC0C3-23C3-4858-A46B-5BA3E0FA76D9}" srcOrd="3" destOrd="0" presId="urn:microsoft.com/office/officeart/2005/8/layout/matrix1"/>
    <dgm:cxn modelId="{A975FA82-F12F-4902-869C-A0EA114F1E63}" type="presParOf" srcId="{F0961454-3609-475C-8CF8-081D8D6ECAA8}" destId="{6DB2EF01-F534-4A75-B686-C3216F577213}" srcOrd="4" destOrd="0" presId="urn:microsoft.com/office/officeart/2005/8/layout/matrix1"/>
    <dgm:cxn modelId="{0659D26E-8B26-4C09-BBDF-DB19B4638517}" type="presParOf" srcId="{F0961454-3609-475C-8CF8-081D8D6ECAA8}" destId="{53B34FF7-2FD6-4ADA-A7A7-EE2D603BF586}" srcOrd="5" destOrd="0" presId="urn:microsoft.com/office/officeart/2005/8/layout/matrix1"/>
    <dgm:cxn modelId="{37621BD7-228A-4A02-A471-E6E69F60F5B6}" type="presParOf" srcId="{F0961454-3609-475C-8CF8-081D8D6ECAA8}" destId="{E4579D48-4401-4AA3-B92D-02505D983EEC}" srcOrd="6" destOrd="0" presId="urn:microsoft.com/office/officeart/2005/8/layout/matrix1"/>
    <dgm:cxn modelId="{F00C4BB2-A41D-4DAA-9034-C9160920E44C}" type="presParOf" srcId="{F0961454-3609-475C-8CF8-081D8D6ECAA8}" destId="{3F95C031-285B-4E3A-A415-962671825BC9}" srcOrd="7" destOrd="0" presId="urn:microsoft.com/office/officeart/2005/8/layout/matrix1"/>
    <dgm:cxn modelId="{09D832BC-CFE4-4601-A886-5C872908F473}" type="presParOf" srcId="{07F9F0CE-1FFF-4208-BAC1-804FAAFDFEE7}" destId="{93B8C34D-C586-4986-A530-3F635D9F59A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57F8BD-2F5E-4EA7-BDB9-835435CB73F5}" type="doc">
      <dgm:prSet loTypeId="urn:microsoft.com/office/officeart/2005/8/layout/matrix1" loCatId="matrix" qsTypeId="urn:microsoft.com/office/officeart/2005/8/quickstyle/simple1" qsCatId="simple" csTypeId="urn:microsoft.com/office/officeart/2005/8/colors/accent0_2" csCatId="mainScheme" phldr="1"/>
      <dgm:spPr/>
      <dgm:t>
        <a:bodyPr/>
        <a:lstStyle/>
        <a:p>
          <a:endParaRPr lang="en-US"/>
        </a:p>
      </dgm:t>
    </dgm:pt>
    <dgm:pt modelId="{E691B4AB-9153-44D9-961E-995BE5CF8571}">
      <dgm:prSet phldrT="[Text]"/>
      <dgm:spPr>
        <a:solidFill>
          <a:schemeClr val="bg1"/>
        </a:solidFill>
      </dgm:spPr>
      <dgm:t>
        <a:bodyPr/>
        <a:lstStyle/>
        <a:p>
          <a:endParaRPr lang="en-US" dirty="0"/>
        </a:p>
      </dgm:t>
    </dgm:pt>
    <dgm:pt modelId="{CB16D720-5EDA-4C53-BB0D-A65FA30F76C7}" type="parTrans" cxnId="{6D0D0D1D-636A-4331-B670-E8453CE4FA50}">
      <dgm:prSet/>
      <dgm:spPr/>
      <dgm:t>
        <a:bodyPr/>
        <a:lstStyle/>
        <a:p>
          <a:endParaRPr lang="en-US"/>
        </a:p>
      </dgm:t>
    </dgm:pt>
    <dgm:pt modelId="{F1EF5CF4-25B1-456C-8677-B441FA779DDB}" type="sibTrans" cxnId="{6D0D0D1D-636A-4331-B670-E8453CE4FA50}">
      <dgm:prSet/>
      <dgm:spPr/>
      <dgm:t>
        <a:bodyPr/>
        <a:lstStyle/>
        <a:p>
          <a:endParaRPr lang="en-US"/>
        </a:p>
      </dgm:t>
    </dgm:pt>
    <dgm:pt modelId="{BB7737EE-34E1-46EE-8B5B-BC2B252DE6C3}">
      <dgm:prSet phldrT="[Text]"/>
      <dgm:spPr>
        <a:solidFill>
          <a:srgbClr val="DFE3E5"/>
        </a:solidFill>
      </dgm:spPr>
      <dgm:t>
        <a:bodyPr/>
        <a:lstStyle/>
        <a:p>
          <a:r>
            <a:rPr lang="en-US" dirty="0"/>
            <a:t>Cognitive Load Theory</a:t>
          </a:r>
        </a:p>
      </dgm:t>
    </dgm:pt>
    <dgm:pt modelId="{A4F2A568-80B8-4AF0-BBF0-5E771055A389}" type="parTrans" cxnId="{6BBF6773-6CA4-4E1B-B267-98D53F22BFBC}">
      <dgm:prSet/>
      <dgm:spPr/>
      <dgm:t>
        <a:bodyPr/>
        <a:lstStyle/>
        <a:p>
          <a:endParaRPr lang="en-US"/>
        </a:p>
      </dgm:t>
    </dgm:pt>
    <dgm:pt modelId="{57EB4EB5-11A9-4DC9-8E36-D80F125EC22F}" type="sibTrans" cxnId="{6BBF6773-6CA4-4E1B-B267-98D53F22BFBC}">
      <dgm:prSet/>
      <dgm:spPr/>
      <dgm:t>
        <a:bodyPr/>
        <a:lstStyle/>
        <a:p>
          <a:endParaRPr lang="en-US"/>
        </a:p>
      </dgm:t>
    </dgm:pt>
    <dgm:pt modelId="{F21C6CD3-A149-4847-A955-FF7224BFD732}">
      <dgm:prSet phldrT="[Text]" phldr="0"/>
      <dgm:spPr>
        <a:solidFill>
          <a:srgbClr val="DFE3E5"/>
        </a:solidFill>
      </dgm:spPr>
      <dgm:t>
        <a:bodyPr/>
        <a:lstStyle/>
        <a:p>
          <a:pPr rtl="0"/>
          <a:r>
            <a:rPr lang="en-US" dirty="0"/>
            <a:t>Learner Personas</a:t>
          </a:r>
          <a:endParaRPr lang="en-US" dirty="0">
            <a:latin typeface="Tw Cen MT" panose="020B0602020104020603" pitchFamily="34" charset="0"/>
          </a:endParaRPr>
        </a:p>
      </dgm:t>
    </dgm:pt>
    <dgm:pt modelId="{CA785BF8-623B-4425-BD57-63D4B9E7D7AD}" type="parTrans" cxnId="{4AF77E11-2504-429C-ACEE-87BCE2B6FFDD}">
      <dgm:prSet/>
      <dgm:spPr/>
      <dgm:t>
        <a:bodyPr/>
        <a:lstStyle/>
        <a:p>
          <a:endParaRPr lang="en-US"/>
        </a:p>
      </dgm:t>
    </dgm:pt>
    <dgm:pt modelId="{D097F8CA-E6F8-48C3-A170-49D712C55E9B}" type="sibTrans" cxnId="{4AF77E11-2504-429C-ACEE-87BCE2B6FFDD}">
      <dgm:prSet/>
      <dgm:spPr/>
      <dgm:t>
        <a:bodyPr/>
        <a:lstStyle/>
        <a:p>
          <a:endParaRPr lang="en-US"/>
        </a:p>
      </dgm:t>
    </dgm:pt>
    <dgm:pt modelId="{0CDBC099-E86F-4EBF-A926-49176B8136FB}">
      <dgm:prSet phldrT="[Text]" phldr="1"/>
      <dgm:spPr/>
      <dgm:t>
        <a:bodyPr/>
        <a:lstStyle/>
        <a:p>
          <a:endParaRPr lang="en-US"/>
        </a:p>
      </dgm:t>
    </dgm:pt>
    <dgm:pt modelId="{C19D3A0F-557B-4820-8B35-703BF0D358CB}" type="parTrans" cxnId="{BF36511E-D4EA-43CD-A40E-88D8AEFBC8A3}">
      <dgm:prSet/>
      <dgm:spPr/>
      <dgm:t>
        <a:bodyPr/>
        <a:lstStyle/>
        <a:p>
          <a:endParaRPr lang="en-US"/>
        </a:p>
      </dgm:t>
    </dgm:pt>
    <dgm:pt modelId="{0D0115B3-A0B1-4624-8AA8-A2241B6E0B53}" type="sibTrans" cxnId="{BF36511E-D4EA-43CD-A40E-88D8AEFBC8A3}">
      <dgm:prSet/>
      <dgm:spPr/>
      <dgm:t>
        <a:bodyPr/>
        <a:lstStyle/>
        <a:p>
          <a:endParaRPr lang="en-US"/>
        </a:p>
      </dgm:t>
    </dgm:pt>
    <dgm:pt modelId="{F4147F92-7D42-4018-9842-CA41DE7C0D79}">
      <dgm:prSet phldr="0"/>
      <dgm:spPr>
        <a:solidFill>
          <a:srgbClr val="DFE3E5"/>
        </a:solidFill>
      </dgm:spPr>
      <dgm:t>
        <a:bodyPr/>
        <a:lstStyle/>
        <a:p>
          <a:r>
            <a:rPr lang="en-US" dirty="0">
              <a:latin typeface="+mn-lt"/>
            </a:rPr>
            <a:t>Mental Models</a:t>
          </a:r>
        </a:p>
      </dgm:t>
    </dgm:pt>
    <dgm:pt modelId="{DE540190-8949-496E-8739-E67231946D72}" type="parTrans" cxnId="{79757884-7CB3-4F70-938C-220B2B1BAD28}">
      <dgm:prSet/>
      <dgm:spPr/>
      <dgm:t>
        <a:bodyPr/>
        <a:lstStyle/>
        <a:p>
          <a:endParaRPr lang="en-US"/>
        </a:p>
      </dgm:t>
    </dgm:pt>
    <dgm:pt modelId="{08044E7C-DCB1-4D1D-91E7-3FD88FA91F28}" type="sibTrans" cxnId="{79757884-7CB3-4F70-938C-220B2B1BAD28}">
      <dgm:prSet/>
      <dgm:spPr/>
      <dgm:t>
        <a:bodyPr/>
        <a:lstStyle/>
        <a:p>
          <a:endParaRPr lang="en-US"/>
        </a:p>
      </dgm:t>
    </dgm:pt>
    <dgm:pt modelId="{41AC853C-46E7-4C29-909C-7B364AEE93E1}">
      <dgm:prSet phldr="0"/>
      <dgm:spPr>
        <a:solidFill>
          <a:srgbClr val="DFE3E5"/>
        </a:solidFill>
      </dgm:spPr>
      <dgm:t>
        <a:bodyPr/>
        <a:lstStyle/>
        <a:p>
          <a:r>
            <a:rPr lang="en-US" dirty="0"/>
            <a:t>Dual Coding</a:t>
          </a:r>
        </a:p>
      </dgm:t>
    </dgm:pt>
    <dgm:pt modelId="{ADBB7318-406D-4D46-A91E-1472F53C3743}" type="parTrans" cxnId="{FA716FB7-FA67-422C-BE29-9CB2307868AB}">
      <dgm:prSet/>
      <dgm:spPr/>
      <dgm:t>
        <a:bodyPr/>
        <a:lstStyle/>
        <a:p>
          <a:endParaRPr lang="en-US"/>
        </a:p>
      </dgm:t>
    </dgm:pt>
    <dgm:pt modelId="{56E67330-B91F-40BD-A7EB-E5F5772ADD86}" type="sibTrans" cxnId="{FA716FB7-FA67-422C-BE29-9CB2307868AB}">
      <dgm:prSet/>
      <dgm:spPr/>
      <dgm:t>
        <a:bodyPr/>
        <a:lstStyle/>
        <a:p>
          <a:endParaRPr lang="en-US"/>
        </a:p>
      </dgm:t>
    </dgm:pt>
    <dgm:pt modelId="{07F9F0CE-1FFF-4208-BAC1-804FAAFDFEE7}" type="pres">
      <dgm:prSet presAssocID="{6F57F8BD-2F5E-4EA7-BDB9-835435CB73F5}" presName="diagram" presStyleCnt="0">
        <dgm:presLayoutVars>
          <dgm:chMax val="1"/>
          <dgm:dir/>
          <dgm:animLvl val="ctr"/>
          <dgm:resizeHandles val="exact"/>
        </dgm:presLayoutVars>
      </dgm:prSet>
      <dgm:spPr/>
    </dgm:pt>
    <dgm:pt modelId="{F0961454-3609-475C-8CF8-081D8D6ECAA8}" type="pres">
      <dgm:prSet presAssocID="{6F57F8BD-2F5E-4EA7-BDB9-835435CB73F5}" presName="matrix" presStyleCnt="0"/>
      <dgm:spPr/>
    </dgm:pt>
    <dgm:pt modelId="{949D8B1A-DEB1-46FF-8774-5E3126082F3F}" type="pres">
      <dgm:prSet presAssocID="{6F57F8BD-2F5E-4EA7-BDB9-835435CB73F5}" presName="tile1" presStyleLbl="node1" presStyleIdx="0" presStyleCnt="4"/>
      <dgm:spPr/>
    </dgm:pt>
    <dgm:pt modelId="{76B410DA-0776-400E-BEE1-1929E23E6FB7}" type="pres">
      <dgm:prSet presAssocID="{6F57F8BD-2F5E-4EA7-BDB9-835435CB73F5}" presName="tile1text" presStyleLbl="node1" presStyleIdx="0" presStyleCnt="4">
        <dgm:presLayoutVars>
          <dgm:chMax val="0"/>
          <dgm:chPref val="0"/>
          <dgm:bulletEnabled val="1"/>
        </dgm:presLayoutVars>
      </dgm:prSet>
      <dgm:spPr/>
    </dgm:pt>
    <dgm:pt modelId="{CF5EA399-9883-44D7-9E92-3BB337F4B6C7}" type="pres">
      <dgm:prSet presAssocID="{6F57F8BD-2F5E-4EA7-BDB9-835435CB73F5}" presName="tile2" presStyleLbl="node1" presStyleIdx="1" presStyleCnt="4"/>
      <dgm:spPr/>
    </dgm:pt>
    <dgm:pt modelId="{7A3EC0C3-23C3-4858-A46B-5BA3E0FA76D9}" type="pres">
      <dgm:prSet presAssocID="{6F57F8BD-2F5E-4EA7-BDB9-835435CB73F5}" presName="tile2text" presStyleLbl="node1" presStyleIdx="1" presStyleCnt="4">
        <dgm:presLayoutVars>
          <dgm:chMax val="0"/>
          <dgm:chPref val="0"/>
          <dgm:bulletEnabled val="1"/>
        </dgm:presLayoutVars>
      </dgm:prSet>
      <dgm:spPr/>
    </dgm:pt>
    <dgm:pt modelId="{6DB2EF01-F534-4A75-B686-C3216F577213}" type="pres">
      <dgm:prSet presAssocID="{6F57F8BD-2F5E-4EA7-BDB9-835435CB73F5}" presName="tile3" presStyleLbl="node1" presStyleIdx="2" presStyleCnt="4"/>
      <dgm:spPr/>
    </dgm:pt>
    <dgm:pt modelId="{53B34FF7-2FD6-4ADA-A7A7-EE2D603BF586}" type="pres">
      <dgm:prSet presAssocID="{6F57F8BD-2F5E-4EA7-BDB9-835435CB73F5}" presName="tile3text" presStyleLbl="node1" presStyleIdx="2" presStyleCnt="4">
        <dgm:presLayoutVars>
          <dgm:chMax val="0"/>
          <dgm:chPref val="0"/>
          <dgm:bulletEnabled val="1"/>
        </dgm:presLayoutVars>
      </dgm:prSet>
      <dgm:spPr/>
    </dgm:pt>
    <dgm:pt modelId="{E4579D48-4401-4AA3-B92D-02505D983EEC}" type="pres">
      <dgm:prSet presAssocID="{6F57F8BD-2F5E-4EA7-BDB9-835435CB73F5}" presName="tile4" presStyleLbl="node1" presStyleIdx="3" presStyleCnt="4"/>
      <dgm:spPr/>
    </dgm:pt>
    <dgm:pt modelId="{3F95C031-285B-4E3A-A415-962671825BC9}" type="pres">
      <dgm:prSet presAssocID="{6F57F8BD-2F5E-4EA7-BDB9-835435CB73F5}" presName="tile4text" presStyleLbl="node1" presStyleIdx="3" presStyleCnt="4">
        <dgm:presLayoutVars>
          <dgm:chMax val="0"/>
          <dgm:chPref val="0"/>
          <dgm:bulletEnabled val="1"/>
        </dgm:presLayoutVars>
      </dgm:prSet>
      <dgm:spPr/>
    </dgm:pt>
    <dgm:pt modelId="{93B8C34D-C586-4986-A530-3F635D9F59A6}" type="pres">
      <dgm:prSet presAssocID="{6F57F8BD-2F5E-4EA7-BDB9-835435CB73F5}" presName="centerTile" presStyleLbl="fgShp" presStyleIdx="0" presStyleCnt="1" custScaleX="127381" custScaleY="154821">
        <dgm:presLayoutVars>
          <dgm:chMax val="0"/>
          <dgm:chPref val="0"/>
        </dgm:presLayoutVars>
      </dgm:prSet>
      <dgm:spPr/>
    </dgm:pt>
  </dgm:ptLst>
  <dgm:cxnLst>
    <dgm:cxn modelId="{E7915C09-AB36-493A-ACCB-A64D729737C7}" type="presOf" srcId="{BB7737EE-34E1-46EE-8B5B-BC2B252DE6C3}" destId="{76B410DA-0776-400E-BEE1-1929E23E6FB7}" srcOrd="1" destOrd="0" presId="urn:microsoft.com/office/officeart/2005/8/layout/matrix1"/>
    <dgm:cxn modelId="{DFE9770B-4A51-402A-80D8-9EAF22C52AC0}" type="presOf" srcId="{41AC853C-46E7-4C29-909C-7B364AEE93E1}" destId="{E4579D48-4401-4AA3-B92D-02505D983EEC}" srcOrd="0" destOrd="0" presId="urn:microsoft.com/office/officeart/2005/8/layout/matrix1"/>
    <dgm:cxn modelId="{4AF77E11-2504-429C-ACEE-87BCE2B6FFDD}" srcId="{E691B4AB-9153-44D9-961E-995BE5CF8571}" destId="{F21C6CD3-A149-4847-A955-FF7224BFD732}" srcOrd="1" destOrd="0" parTransId="{CA785BF8-623B-4425-BD57-63D4B9E7D7AD}" sibTransId="{D097F8CA-E6F8-48C3-A170-49D712C55E9B}"/>
    <dgm:cxn modelId="{6D0D0D1D-636A-4331-B670-E8453CE4FA50}" srcId="{6F57F8BD-2F5E-4EA7-BDB9-835435CB73F5}" destId="{E691B4AB-9153-44D9-961E-995BE5CF8571}" srcOrd="0" destOrd="0" parTransId="{CB16D720-5EDA-4C53-BB0D-A65FA30F76C7}" sibTransId="{F1EF5CF4-25B1-456C-8677-B441FA779DDB}"/>
    <dgm:cxn modelId="{BF36511E-D4EA-43CD-A40E-88D8AEFBC8A3}" srcId="{E691B4AB-9153-44D9-961E-995BE5CF8571}" destId="{0CDBC099-E86F-4EBF-A926-49176B8136FB}" srcOrd="4" destOrd="0" parTransId="{C19D3A0F-557B-4820-8B35-703BF0D358CB}" sibTransId="{0D0115B3-A0B1-4624-8AA8-A2241B6E0B53}"/>
    <dgm:cxn modelId="{CA51D35C-5807-41D5-9204-966E360EF84D}" type="presOf" srcId="{E691B4AB-9153-44D9-961E-995BE5CF8571}" destId="{93B8C34D-C586-4986-A530-3F635D9F59A6}" srcOrd="0" destOrd="0" presId="urn:microsoft.com/office/officeart/2005/8/layout/matrix1"/>
    <dgm:cxn modelId="{6BBF6773-6CA4-4E1B-B267-98D53F22BFBC}" srcId="{E691B4AB-9153-44D9-961E-995BE5CF8571}" destId="{BB7737EE-34E1-46EE-8B5B-BC2B252DE6C3}" srcOrd="0" destOrd="0" parTransId="{A4F2A568-80B8-4AF0-BBF0-5E771055A389}" sibTransId="{57EB4EB5-11A9-4DC9-8E36-D80F125EC22F}"/>
    <dgm:cxn modelId="{4898F178-5BD8-4624-8023-5C1A6815724F}" type="presOf" srcId="{F21C6CD3-A149-4847-A955-FF7224BFD732}" destId="{CF5EA399-9883-44D7-9E92-3BB337F4B6C7}" srcOrd="0" destOrd="0" presId="urn:microsoft.com/office/officeart/2005/8/layout/matrix1"/>
    <dgm:cxn modelId="{992AD281-6829-4AE6-973D-24A2E65F294F}" type="presOf" srcId="{F21C6CD3-A149-4847-A955-FF7224BFD732}" destId="{7A3EC0C3-23C3-4858-A46B-5BA3E0FA76D9}" srcOrd="1" destOrd="0" presId="urn:microsoft.com/office/officeart/2005/8/layout/matrix1"/>
    <dgm:cxn modelId="{79757884-7CB3-4F70-938C-220B2B1BAD28}" srcId="{E691B4AB-9153-44D9-961E-995BE5CF8571}" destId="{F4147F92-7D42-4018-9842-CA41DE7C0D79}" srcOrd="2" destOrd="0" parTransId="{DE540190-8949-496E-8739-E67231946D72}" sibTransId="{08044E7C-DCB1-4D1D-91E7-3FD88FA91F28}"/>
    <dgm:cxn modelId="{AD0C6685-19A4-44D0-879F-D1B2E06B9C21}" type="presOf" srcId="{6F57F8BD-2F5E-4EA7-BDB9-835435CB73F5}" destId="{07F9F0CE-1FFF-4208-BAC1-804FAAFDFEE7}" srcOrd="0" destOrd="0" presId="urn:microsoft.com/office/officeart/2005/8/layout/matrix1"/>
    <dgm:cxn modelId="{FA716FB7-FA67-422C-BE29-9CB2307868AB}" srcId="{E691B4AB-9153-44D9-961E-995BE5CF8571}" destId="{41AC853C-46E7-4C29-909C-7B364AEE93E1}" srcOrd="3" destOrd="0" parTransId="{ADBB7318-406D-4D46-A91E-1472F53C3743}" sibTransId="{56E67330-B91F-40BD-A7EB-E5F5772ADD86}"/>
    <dgm:cxn modelId="{DB3E61CE-8466-41E4-9B1B-561A34163DAB}" type="presOf" srcId="{BB7737EE-34E1-46EE-8B5B-BC2B252DE6C3}" destId="{949D8B1A-DEB1-46FF-8774-5E3126082F3F}" srcOrd="0" destOrd="0" presId="urn:microsoft.com/office/officeart/2005/8/layout/matrix1"/>
    <dgm:cxn modelId="{1D8A03E5-8CE8-4761-BDDD-7FA52A873757}" type="presOf" srcId="{F4147F92-7D42-4018-9842-CA41DE7C0D79}" destId="{6DB2EF01-F534-4A75-B686-C3216F577213}" srcOrd="0" destOrd="0" presId="urn:microsoft.com/office/officeart/2005/8/layout/matrix1"/>
    <dgm:cxn modelId="{D78256EA-EF39-420F-A1A2-6DAF1B94DE98}" type="presOf" srcId="{F4147F92-7D42-4018-9842-CA41DE7C0D79}" destId="{53B34FF7-2FD6-4ADA-A7A7-EE2D603BF586}" srcOrd="1" destOrd="0" presId="urn:microsoft.com/office/officeart/2005/8/layout/matrix1"/>
    <dgm:cxn modelId="{271F02EE-4FE2-469B-BB1E-F94F3C3EC8E5}" type="presOf" srcId="{41AC853C-46E7-4C29-909C-7B364AEE93E1}" destId="{3F95C031-285B-4E3A-A415-962671825BC9}" srcOrd="1" destOrd="0" presId="urn:microsoft.com/office/officeart/2005/8/layout/matrix1"/>
    <dgm:cxn modelId="{B2F4E75A-5D1D-47A2-B2C5-F0BBAAAF91FB}" type="presParOf" srcId="{07F9F0CE-1FFF-4208-BAC1-804FAAFDFEE7}" destId="{F0961454-3609-475C-8CF8-081D8D6ECAA8}" srcOrd="0" destOrd="0" presId="urn:microsoft.com/office/officeart/2005/8/layout/matrix1"/>
    <dgm:cxn modelId="{B53CD0C2-DEF2-43C2-8C9B-149CB690E272}" type="presParOf" srcId="{F0961454-3609-475C-8CF8-081D8D6ECAA8}" destId="{949D8B1A-DEB1-46FF-8774-5E3126082F3F}" srcOrd="0" destOrd="0" presId="urn:microsoft.com/office/officeart/2005/8/layout/matrix1"/>
    <dgm:cxn modelId="{65573CE2-4014-425E-8B5A-9E506CAD95A7}" type="presParOf" srcId="{F0961454-3609-475C-8CF8-081D8D6ECAA8}" destId="{76B410DA-0776-400E-BEE1-1929E23E6FB7}" srcOrd="1" destOrd="0" presId="urn:microsoft.com/office/officeart/2005/8/layout/matrix1"/>
    <dgm:cxn modelId="{A32C739A-F66E-4DBF-BB65-EE250311EDB5}" type="presParOf" srcId="{F0961454-3609-475C-8CF8-081D8D6ECAA8}" destId="{CF5EA399-9883-44D7-9E92-3BB337F4B6C7}" srcOrd="2" destOrd="0" presId="urn:microsoft.com/office/officeart/2005/8/layout/matrix1"/>
    <dgm:cxn modelId="{A2AE2AAF-CEAA-4E3D-B83C-53E68C984E1C}" type="presParOf" srcId="{F0961454-3609-475C-8CF8-081D8D6ECAA8}" destId="{7A3EC0C3-23C3-4858-A46B-5BA3E0FA76D9}" srcOrd="3" destOrd="0" presId="urn:microsoft.com/office/officeart/2005/8/layout/matrix1"/>
    <dgm:cxn modelId="{A975FA82-F12F-4902-869C-A0EA114F1E63}" type="presParOf" srcId="{F0961454-3609-475C-8CF8-081D8D6ECAA8}" destId="{6DB2EF01-F534-4A75-B686-C3216F577213}" srcOrd="4" destOrd="0" presId="urn:microsoft.com/office/officeart/2005/8/layout/matrix1"/>
    <dgm:cxn modelId="{0659D26E-8B26-4C09-BBDF-DB19B4638517}" type="presParOf" srcId="{F0961454-3609-475C-8CF8-081D8D6ECAA8}" destId="{53B34FF7-2FD6-4ADA-A7A7-EE2D603BF586}" srcOrd="5" destOrd="0" presId="urn:microsoft.com/office/officeart/2005/8/layout/matrix1"/>
    <dgm:cxn modelId="{37621BD7-228A-4A02-A471-E6E69F60F5B6}" type="presParOf" srcId="{F0961454-3609-475C-8CF8-081D8D6ECAA8}" destId="{E4579D48-4401-4AA3-B92D-02505D983EEC}" srcOrd="6" destOrd="0" presId="urn:microsoft.com/office/officeart/2005/8/layout/matrix1"/>
    <dgm:cxn modelId="{F00C4BB2-A41D-4DAA-9034-C9160920E44C}" type="presParOf" srcId="{F0961454-3609-475C-8CF8-081D8D6ECAA8}" destId="{3F95C031-285B-4E3A-A415-962671825BC9}" srcOrd="7" destOrd="0" presId="urn:microsoft.com/office/officeart/2005/8/layout/matrix1"/>
    <dgm:cxn modelId="{09D832BC-CFE4-4601-A886-5C872908F473}" type="presParOf" srcId="{07F9F0CE-1FFF-4208-BAC1-804FAAFDFEE7}" destId="{93B8C34D-C586-4986-A530-3F635D9F59A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9D8B1A-DEB1-46FF-8774-5E3126082F3F}">
      <dsp:nvSpPr>
        <dsp:cNvPr id="0" name=""/>
        <dsp:cNvSpPr/>
      </dsp:nvSpPr>
      <dsp:spPr>
        <a:xfrm rot="16200000">
          <a:off x="677333" y="-677333"/>
          <a:ext cx="2709333" cy="4064000"/>
        </a:xfrm>
        <a:prstGeom prst="round1Rect">
          <a:avLst/>
        </a:prstGeom>
        <a:solidFill>
          <a:srgbClr val="DFE3E5"/>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en-US" sz="4500" kern="1200" dirty="0"/>
            <a:t>Coding is for Analysts</a:t>
          </a:r>
        </a:p>
      </dsp:txBody>
      <dsp:txXfrm rot="5400000">
        <a:off x="-1" y="1"/>
        <a:ext cx="4064000" cy="2032000"/>
      </dsp:txXfrm>
    </dsp:sp>
    <dsp:sp modelId="{CF5EA399-9883-44D7-9E92-3BB337F4B6C7}">
      <dsp:nvSpPr>
        <dsp:cNvPr id="0" name=""/>
        <dsp:cNvSpPr/>
      </dsp:nvSpPr>
      <dsp:spPr>
        <a:xfrm>
          <a:off x="4064000" y="0"/>
          <a:ext cx="4064000" cy="2709333"/>
        </a:xfrm>
        <a:prstGeom prst="round1Rect">
          <a:avLst/>
        </a:prstGeom>
        <a:solidFill>
          <a:srgbClr val="DFE3E5"/>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rtl="0">
            <a:lnSpc>
              <a:spcPct val="90000"/>
            </a:lnSpc>
            <a:spcBef>
              <a:spcPct val="0"/>
            </a:spcBef>
            <a:spcAft>
              <a:spcPct val="35000"/>
            </a:spcAft>
            <a:buNone/>
          </a:pPr>
          <a:r>
            <a:rPr lang="en-US" sz="4500" kern="1200" dirty="0">
              <a:latin typeface="Tw Cen MT" panose="020B0602020104020603" pitchFamily="34" charset="0"/>
            </a:rPr>
            <a:t>Reproducibility is overblown</a:t>
          </a:r>
        </a:p>
      </dsp:txBody>
      <dsp:txXfrm>
        <a:off x="4064000" y="0"/>
        <a:ext cx="4064000" cy="2032000"/>
      </dsp:txXfrm>
    </dsp:sp>
    <dsp:sp modelId="{6DB2EF01-F534-4A75-B686-C3216F577213}">
      <dsp:nvSpPr>
        <dsp:cNvPr id="0" name=""/>
        <dsp:cNvSpPr/>
      </dsp:nvSpPr>
      <dsp:spPr>
        <a:xfrm rot="10800000">
          <a:off x="0" y="2709333"/>
          <a:ext cx="4064000" cy="2709333"/>
        </a:xfrm>
        <a:prstGeom prst="round1Rect">
          <a:avLst/>
        </a:prstGeom>
        <a:solidFill>
          <a:srgbClr val="DFE3E5"/>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en-US" sz="4500" kern="1200" dirty="0">
              <a:latin typeface="+mn-lt"/>
            </a:rPr>
            <a:t> Coding is too hard</a:t>
          </a:r>
        </a:p>
      </dsp:txBody>
      <dsp:txXfrm rot="10800000">
        <a:off x="0" y="3386666"/>
        <a:ext cx="4064000" cy="2032000"/>
      </dsp:txXfrm>
    </dsp:sp>
    <dsp:sp modelId="{E4579D48-4401-4AA3-B92D-02505D983EEC}">
      <dsp:nvSpPr>
        <dsp:cNvPr id="0" name=""/>
        <dsp:cNvSpPr/>
      </dsp:nvSpPr>
      <dsp:spPr>
        <a:xfrm rot="5400000">
          <a:off x="4741333" y="2032000"/>
          <a:ext cx="2709333" cy="4064000"/>
        </a:xfrm>
        <a:prstGeom prst="round1Rect">
          <a:avLst/>
        </a:prstGeom>
        <a:solidFill>
          <a:srgbClr val="DFE3E5"/>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en-US" sz="4500" kern="1200" dirty="0"/>
            <a:t>Not enough Time</a:t>
          </a:r>
        </a:p>
      </dsp:txBody>
      <dsp:txXfrm rot="-5400000">
        <a:off x="4063999" y="3386666"/>
        <a:ext cx="4064000" cy="2032000"/>
      </dsp:txXfrm>
    </dsp:sp>
    <dsp:sp modelId="{93B8C34D-C586-4986-A530-3F635D9F59A6}">
      <dsp:nvSpPr>
        <dsp:cNvPr id="0" name=""/>
        <dsp:cNvSpPr/>
      </dsp:nvSpPr>
      <dsp:spPr>
        <a:xfrm>
          <a:off x="2510970" y="1660679"/>
          <a:ext cx="3106058" cy="2097308"/>
        </a:xfrm>
        <a:prstGeom prst="roundRect">
          <a:avLst/>
        </a:prstGeom>
        <a:solidFill>
          <a:schemeClr val="bg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endParaRPr lang="en-US" sz="4500" kern="1200" dirty="0"/>
        </a:p>
      </dsp:txBody>
      <dsp:txXfrm>
        <a:off x="2613352" y="1763061"/>
        <a:ext cx="2901294" cy="18925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4A6E3-C4C8-4599-ABA0-7A65E611FBA1}">
      <dsp:nvSpPr>
        <dsp:cNvPr id="0" name=""/>
        <dsp:cNvSpPr/>
      </dsp:nvSpPr>
      <dsp:spPr>
        <a:xfrm>
          <a:off x="3986826" y="1097"/>
          <a:ext cx="1746609" cy="174660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Transmit Information</a:t>
          </a:r>
        </a:p>
      </dsp:txBody>
      <dsp:txXfrm>
        <a:off x="4242611" y="256882"/>
        <a:ext cx="1235039" cy="1235039"/>
      </dsp:txXfrm>
    </dsp:sp>
    <dsp:sp modelId="{3224AB45-183E-4CDA-A83B-BB396BADBF62}">
      <dsp:nvSpPr>
        <dsp:cNvPr id="0" name=""/>
        <dsp:cNvSpPr/>
      </dsp:nvSpPr>
      <dsp:spPr>
        <a:xfrm rot="3600000">
          <a:off x="5277003" y="1705202"/>
          <a:ext cx="465916" cy="5894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311947" y="1762574"/>
        <a:ext cx="326141" cy="353688"/>
      </dsp:txXfrm>
    </dsp:sp>
    <dsp:sp modelId="{F85D859A-5849-41DD-B1C7-959730D40C35}">
      <dsp:nvSpPr>
        <dsp:cNvPr id="0" name=""/>
        <dsp:cNvSpPr/>
      </dsp:nvSpPr>
      <dsp:spPr>
        <a:xfrm>
          <a:off x="5299674" y="2275017"/>
          <a:ext cx="1746609" cy="174660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Short Term Memory</a:t>
          </a:r>
        </a:p>
      </dsp:txBody>
      <dsp:txXfrm>
        <a:off x="5555459" y="2530802"/>
        <a:ext cx="1235039" cy="1235039"/>
      </dsp:txXfrm>
    </dsp:sp>
    <dsp:sp modelId="{A490A922-5BB2-45B3-9D75-695BF5D584B6}">
      <dsp:nvSpPr>
        <dsp:cNvPr id="0" name=""/>
        <dsp:cNvSpPr/>
      </dsp:nvSpPr>
      <dsp:spPr>
        <a:xfrm rot="10800000">
          <a:off x="4640359" y="2853582"/>
          <a:ext cx="465916" cy="5894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780134" y="2971478"/>
        <a:ext cx="326141" cy="353688"/>
      </dsp:txXfrm>
    </dsp:sp>
    <dsp:sp modelId="{2FC68AB0-B40B-4005-9E10-A610F3876BA0}">
      <dsp:nvSpPr>
        <dsp:cNvPr id="0" name=""/>
        <dsp:cNvSpPr/>
      </dsp:nvSpPr>
      <dsp:spPr>
        <a:xfrm>
          <a:off x="2673977" y="2275017"/>
          <a:ext cx="1746609" cy="174660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Apply Information</a:t>
          </a:r>
        </a:p>
      </dsp:txBody>
      <dsp:txXfrm>
        <a:off x="2929762" y="2530802"/>
        <a:ext cx="1235039" cy="1235039"/>
      </dsp:txXfrm>
    </dsp:sp>
    <dsp:sp modelId="{B9DFEA78-D18F-4AFA-8864-727D7ADDB59C}">
      <dsp:nvSpPr>
        <dsp:cNvPr id="0" name=""/>
        <dsp:cNvSpPr/>
      </dsp:nvSpPr>
      <dsp:spPr>
        <a:xfrm rot="18000000">
          <a:off x="3964155" y="1728041"/>
          <a:ext cx="465916" cy="5894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99099" y="1906461"/>
        <a:ext cx="326141" cy="3536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9D8B1A-DEB1-46FF-8774-5E3126082F3F}">
      <dsp:nvSpPr>
        <dsp:cNvPr id="0" name=""/>
        <dsp:cNvSpPr/>
      </dsp:nvSpPr>
      <dsp:spPr>
        <a:xfrm rot="16200000">
          <a:off x="677333" y="-677333"/>
          <a:ext cx="2709333" cy="4064000"/>
        </a:xfrm>
        <a:prstGeom prst="round1Rect">
          <a:avLst/>
        </a:prstGeom>
        <a:solidFill>
          <a:srgbClr val="DFE3E5"/>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en-US" sz="4500" kern="1200" dirty="0"/>
            <a:t>Educational Research</a:t>
          </a:r>
        </a:p>
      </dsp:txBody>
      <dsp:txXfrm rot="5400000">
        <a:off x="-1" y="1"/>
        <a:ext cx="4064000" cy="2032000"/>
      </dsp:txXfrm>
    </dsp:sp>
    <dsp:sp modelId="{CF5EA399-9883-44D7-9E92-3BB337F4B6C7}">
      <dsp:nvSpPr>
        <dsp:cNvPr id="0" name=""/>
        <dsp:cNvSpPr/>
      </dsp:nvSpPr>
      <dsp:spPr>
        <a:xfrm>
          <a:off x="4064000" y="0"/>
          <a:ext cx="4064000" cy="2709333"/>
        </a:xfrm>
        <a:prstGeom prst="round1Rect">
          <a:avLst/>
        </a:prstGeom>
        <a:solidFill>
          <a:srgbClr val="DFE3E5"/>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rtl="0">
            <a:lnSpc>
              <a:spcPct val="90000"/>
            </a:lnSpc>
            <a:spcBef>
              <a:spcPct val="0"/>
            </a:spcBef>
            <a:spcAft>
              <a:spcPct val="35000"/>
            </a:spcAft>
            <a:buNone/>
          </a:pPr>
          <a:r>
            <a:rPr lang="en-US" sz="4500" kern="1200" dirty="0"/>
            <a:t>Resources from R community</a:t>
          </a:r>
          <a:endParaRPr lang="en-US" sz="4500" kern="1200" dirty="0">
            <a:latin typeface="Tw Cen MT" panose="020B0602020104020603" pitchFamily="34" charset="0"/>
          </a:endParaRPr>
        </a:p>
      </dsp:txBody>
      <dsp:txXfrm>
        <a:off x="4064000" y="0"/>
        <a:ext cx="4064000" cy="2032000"/>
      </dsp:txXfrm>
    </dsp:sp>
    <dsp:sp modelId="{6DB2EF01-F534-4A75-B686-C3216F577213}">
      <dsp:nvSpPr>
        <dsp:cNvPr id="0" name=""/>
        <dsp:cNvSpPr/>
      </dsp:nvSpPr>
      <dsp:spPr>
        <a:xfrm rot="10800000">
          <a:off x="0" y="2709333"/>
          <a:ext cx="4064000" cy="2709333"/>
        </a:xfrm>
        <a:prstGeom prst="round1Rect">
          <a:avLst/>
        </a:prstGeom>
        <a:solidFill>
          <a:srgbClr val="DFE3E5"/>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en-US" sz="4500" kern="1200" dirty="0">
              <a:latin typeface="+mn-lt"/>
            </a:rPr>
            <a:t>Concision</a:t>
          </a:r>
        </a:p>
      </dsp:txBody>
      <dsp:txXfrm rot="10800000">
        <a:off x="0" y="3386666"/>
        <a:ext cx="4064000" cy="2032000"/>
      </dsp:txXfrm>
    </dsp:sp>
    <dsp:sp modelId="{E4579D48-4401-4AA3-B92D-02505D983EEC}">
      <dsp:nvSpPr>
        <dsp:cNvPr id="0" name=""/>
        <dsp:cNvSpPr/>
      </dsp:nvSpPr>
      <dsp:spPr>
        <a:xfrm rot="5400000">
          <a:off x="4741333" y="2032000"/>
          <a:ext cx="2709333" cy="4064000"/>
        </a:xfrm>
        <a:prstGeom prst="round1Rect">
          <a:avLst/>
        </a:prstGeom>
        <a:solidFill>
          <a:srgbClr val="DFE3E5"/>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en-US" sz="4500" kern="1200" dirty="0"/>
            <a:t>Iteration</a:t>
          </a:r>
        </a:p>
      </dsp:txBody>
      <dsp:txXfrm rot="-5400000">
        <a:off x="4063999" y="3386666"/>
        <a:ext cx="4064000" cy="2032000"/>
      </dsp:txXfrm>
    </dsp:sp>
    <dsp:sp modelId="{93B8C34D-C586-4986-A530-3F635D9F59A6}">
      <dsp:nvSpPr>
        <dsp:cNvPr id="0" name=""/>
        <dsp:cNvSpPr/>
      </dsp:nvSpPr>
      <dsp:spPr>
        <a:xfrm>
          <a:off x="2510970" y="1660679"/>
          <a:ext cx="3106058" cy="2097308"/>
        </a:xfrm>
        <a:prstGeom prst="roundRect">
          <a:avLst/>
        </a:prstGeom>
        <a:solidFill>
          <a:schemeClr val="bg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endParaRPr lang="en-US" sz="4500" kern="1200" dirty="0"/>
        </a:p>
      </dsp:txBody>
      <dsp:txXfrm>
        <a:off x="2613352" y="1763061"/>
        <a:ext cx="2901294" cy="18925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9D8B1A-DEB1-46FF-8774-5E3126082F3F}">
      <dsp:nvSpPr>
        <dsp:cNvPr id="0" name=""/>
        <dsp:cNvSpPr/>
      </dsp:nvSpPr>
      <dsp:spPr>
        <a:xfrm rot="16200000">
          <a:off x="677333" y="-677333"/>
          <a:ext cx="2709333" cy="4064000"/>
        </a:xfrm>
        <a:prstGeom prst="round1Rect">
          <a:avLst/>
        </a:prstGeom>
        <a:solidFill>
          <a:srgbClr val="DFE3E5"/>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712" tIns="362712" rIns="362712" bIns="362712" numCol="1" spcCol="1270" anchor="ctr" anchorCtr="0">
          <a:noAutofit/>
        </a:bodyPr>
        <a:lstStyle/>
        <a:p>
          <a:pPr marL="0" lvl="0" indent="0" algn="ctr" defTabSz="2266950">
            <a:lnSpc>
              <a:spcPct val="90000"/>
            </a:lnSpc>
            <a:spcBef>
              <a:spcPct val="0"/>
            </a:spcBef>
            <a:spcAft>
              <a:spcPct val="35000"/>
            </a:spcAft>
            <a:buNone/>
          </a:pPr>
          <a:r>
            <a:rPr lang="en-US" sz="5100" kern="1200" dirty="0"/>
            <a:t>Cognitive Load Theory</a:t>
          </a:r>
        </a:p>
      </dsp:txBody>
      <dsp:txXfrm rot="5400000">
        <a:off x="-1" y="1"/>
        <a:ext cx="4064000" cy="2032000"/>
      </dsp:txXfrm>
    </dsp:sp>
    <dsp:sp modelId="{CF5EA399-9883-44D7-9E92-3BB337F4B6C7}">
      <dsp:nvSpPr>
        <dsp:cNvPr id="0" name=""/>
        <dsp:cNvSpPr/>
      </dsp:nvSpPr>
      <dsp:spPr>
        <a:xfrm>
          <a:off x="4064000" y="0"/>
          <a:ext cx="4064000" cy="2709333"/>
        </a:xfrm>
        <a:prstGeom prst="round1Rect">
          <a:avLst/>
        </a:prstGeom>
        <a:solidFill>
          <a:srgbClr val="DFE3E5"/>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712" tIns="362712" rIns="362712" bIns="362712" numCol="1" spcCol="1270" anchor="ctr" anchorCtr="0">
          <a:noAutofit/>
        </a:bodyPr>
        <a:lstStyle/>
        <a:p>
          <a:pPr marL="0" lvl="0" indent="0" algn="ctr" defTabSz="2266950" rtl="0">
            <a:lnSpc>
              <a:spcPct val="90000"/>
            </a:lnSpc>
            <a:spcBef>
              <a:spcPct val="0"/>
            </a:spcBef>
            <a:spcAft>
              <a:spcPct val="35000"/>
            </a:spcAft>
            <a:buNone/>
          </a:pPr>
          <a:r>
            <a:rPr lang="en-US" sz="5100" kern="1200" dirty="0"/>
            <a:t>Learner Personas</a:t>
          </a:r>
          <a:endParaRPr lang="en-US" sz="5100" kern="1200" dirty="0">
            <a:latin typeface="Tw Cen MT" panose="020B0602020104020603" pitchFamily="34" charset="0"/>
          </a:endParaRPr>
        </a:p>
      </dsp:txBody>
      <dsp:txXfrm>
        <a:off x="4064000" y="0"/>
        <a:ext cx="4064000" cy="2032000"/>
      </dsp:txXfrm>
    </dsp:sp>
    <dsp:sp modelId="{6DB2EF01-F534-4A75-B686-C3216F577213}">
      <dsp:nvSpPr>
        <dsp:cNvPr id="0" name=""/>
        <dsp:cNvSpPr/>
      </dsp:nvSpPr>
      <dsp:spPr>
        <a:xfrm rot="10800000">
          <a:off x="0" y="2709333"/>
          <a:ext cx="4064000" cy="2709333"/>
        </a:xfrm>
        <a:prstGeom prst="round1Rect">
          <a:avLst/>
        </a:prstGeom>
        <a:solidFill>
          <a:srgbClr val="DFE3E5"/>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712" tIns="362712" rIns="362712" bIns="362712" numCol="1" spcCol="1270" anchor="ctr" anchorCtr="0">
          <a:noAutofit/>
        </a:bodyPr>
        <a:lstStyle/>
        <a:p>
          <a:pPr marL="0" lvl="0" indent="0" algn="ctr" defTabSz="2266950">
            <a:lnSpc>
              <a:spcPct val="90000"/>
            </a:lnSpc>
            <a:spcBef>
              <a:spcPct val="0"/>
            </a:spcBef>
            <a:spcAft>
              <a:spcPct val="35000"/>
            </a:spcAft>
            <a:buNone/>
          </a:pPr>
          <a:r>
            <a:rPr lang="en-US" sz="5100" kern="1200" dirty="0">
              <a:latin typeface="+mn-lt"/>
            </a:rPr>
            <a:t>Mental Models</a:t>
          </a:r>
        </a:p>
      </dsp:txBody>
      <dsp:txXfrm rot="10800000">
        <a:off x="0" y="3386666"/>
        <a:ext cx="4064000" cy="2032000"/>
      </dsp:txXfrm>
    </dsp:sp>
    <dsp:sp modelId="{E4579D48-4401-4AA3-B92D-02505D983EEC}">
      <dsp:nvSpPr>
        <dsp:cNvPr id="0" name=""/>
        <dsp:cNvSpPr/>
      </dsp:nvSpPr>
      <dsp:spPr>
        <a:xfrm rot="5400000">
          <a:off x="4741333" y="2032000"/>
          <a:ext cx="2709333" cy="4064000"/>
        </a:xfrm>
        <a:prstGeom prst="round1Rect">
          <a:avLst/>
        </a:prstGeom>
        <a:solidFill>
          <a:srgbClr val="DFE3E5"/>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712" tIns="362712" rIns="362712" bIns="362712" numCol="1" spcCol="1270" anchor="ctr" anchorCtr="0">
          <a:noAutofit/>
        </a:bodyPr>
        <a:lstStyle/>
        <a:p>
          <a:pPr marL="0" lvl="0" indent="0" algn="ctr" defTabSz="2266950">
            <a:lnSpc>
              <a:spcPct val="90000"/>
            </a:lnSpc>
            <a:spcBef>
              <a:spcPct val="0"/>
            </a:spcBef>
            <a:spcAft>
              <a:spcPct val="35000"/>
            </a:spcAft>
            <a:buNone/>
          </a:pPr>
          <a:r>
            <a:rPr lang="en-US" sz="5100" kern="1200" dirty="0"/>
            <a:t>Dual Coding</a:t>
          </a:r>
        </a:p>
      </dsp:txBody>
      <dsp:txXfrm rot="-5400000">
        <a:off x="4063999" y="3386666"/>
        <a:ext cx="4064000" cy="2032000"/>
      </dsp:txXfrm>
    </dsp:sp>
    <dsp:sp modelId="{93B8C34D-C586-4986-A530-3F635D9F59A6}">
      <dsp:nvSpPr>
        <dsp:cNvPr id="0" name=""/>
        <dsp:cNvSpPr/>
      </dsp:nvSpPr>
      <dsp:spPr>
        <a:xfrm>
          <a:off x="2510970" y="1660679"/>
          <a:ext cx="3106058" cy="2097308"/>
        </a:xfrm>
        <a:prstGeom prst="roundRect">
          <a:avLst/>
        </a:prstGeom>
        <a:solidFill>
          <a:schemeClr val="bg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endParaRPr lang="en-US" sz="5100" kern="1200" dirty="0"/>
        </a:p>
      </dsp:txBody>
      <dsp:txXfrm>
        <a:off x="2613352" y="1763061"/>
        <a:ext cx="2901294" cy="1892544"/>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7/26/2021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7/26/2021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carpentries.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rstudio.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text as a summary level</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2592006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concepts that he hammers home is critical to both what we teach and how we teach it. It’s the idea that despite the fact that as teachers we're really excited and we think that every bit of information is useful there are limits to the amount of information we can teach, an idea subsumed within cognitive load theory.</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Cognitive load theory begins with the idea that the material being presented in a lesson can either be intrinsic to the lesson or extraneous to it. Intrinsic load carries the meaning behind what is being taught while extraneous load both distracts from the </a:t>
            </a:r>
            <a:r>
              <a:rPr lang="en-US" sz="1200" b="0" i="0" kern="1200" dirty="0" err="1">
                <a:solidFill>
                  <a:schemeClr val="tx1"/>
                </a:solidFill>
                <a:effectLst/>
                <a:latin typeface="+mn-lt"/>
                <a:ea typeface="+mn-ea"/>
                <a:cs typeface="+mn-cs"/>
              </a:rPr>
              <a:t>instrinc</a:t>
            </a:r>
            <a:r>
              <a:rPr lang="en-US" sz="1200" b="0" i="0" kern="1200" dirty="0">
                <a:solidFill>
                  <a:schemeClr val="tx1"/>
                </a:solidFill>
                <a:effectLst/>
                <a:latin typeface="+mn-lt"/>
                <a:ea typeface="+mn-ea"/>
                <a:cs typeface="+mn-cs"/>
              </a:rPr>
              <a:t> facts and also consumes cognitive resources that can be used for </a:t>
            </a:r>
            <a:r>
              <a:rPr lang="en-US" sz="1200" b="0" i="0" kern="1200" dirty="0" err="1">
                <a:solidFill>
                  <a:schemeClr val="tx1"/>
                </a:solidFill>
                <a:effectLst/>
                <a:latin typeface="+mn-lt"/>
                <a:ea typeface="+mn-ea"/>
                <a:cs typeface="+mn-cs"/>
              </a:rPr>
              <a:t>instrinsic</a:t>
            </a:r>
            <a:r>
              <a:rPr lang="en-US" sz="1200" b="0" i="0" kern="1200" dirty="0">
                <a:solidFill>
                  <a:schemeClr val="tx1"/>
                </a:solidFill>
                <a:effectLst/>
                <a:latin typeface="+mn-lt"/>
                <a:ea typeface="+mn-ea"/>
                <a:cs typeface="+mn-cs"/>
              </a:rPr>
              <a:t> load.</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also proposes that there is a bottleneck that limits the rate at which new ideas can be fixed into memory.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sym typeface="Wingdings" panose="05000000000000000000" pitchFamily="2" charset="2"/>
              </a:rPr>
              <a:t></a:t>
            </a:r>
            <a:r>
              <a:rPr lang="en-US" sz="1200" b="0" i="0" kern="1200" dirty="0">
                <a:solidFill>
                  <a:schemeClr val="tx1"/>
                </a:solidFill>
                <a:effectLst/>
                <a:latin typeface="+mn-lt"/>
                <a:ea typeface="+mn-ea"/>
                <a:cs typeface="+mn-cs"/>
              </a:rPr>
              <a:t>So to state the obvious, the goal of a teacher should be to maximize the intrinsic load contained in the lesson while minimizing extrinsic load.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sym typeface="Wingdings" panose="05000000000000000000" pitchFamily="2" charset="2"/>
              </a:rPr>
              <a:t>At the same time there are strategies that a teacher can use to allow a student to take in and commit to memory more information. Sort of like expanding the pie.</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2295403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we have these restraints on what and how we can teach we gravitated towards the concept of a workshop over a lecture series. So why a workshop?</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710902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So let's do a quick exercise, take out a sheet of paper and write A and B at the top.</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For the next few minutes, we will compare a series of statements. In each case, note whether you agree more with statement A or statement B. At the end we can tally up our answers and compare notes.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634365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Think back to a time when you were trying to learn a new skill, like how you scan lymph nodes for metastases, did you learn better when you read about how to do it, or tried doing it?</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111746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What about watching a video versus doing exercises?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330092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a:t>
            </a:r>
            <a:r>
              <a:rPr lang="en-US" sz="1200" b="0" i="0" u="none" strike="noStrike" kern="1200" baseline="0" dirty="0">
                <a:solidFill>
                  <a:schemeClr val="tx1"/>
                </a:solidFill>
                <a:latin typeface="+mn-lt"/>
                <a:ea typeface="+mn-ea"/>
                <a:cs typeface="+mn-cs"/>
              </a:rPr>
              <a:t>attending a lecture versus discussion a problem with an expert?</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89874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having something explained to you versus explaining it to</a:t>
            </a:r>
          </a:p>
          <a:p>
            <a:r>
              <a:rPr lang="en-US" sz="1200" b="0" i="0" u="none" strike="noStrike" kern="1200" baseline="0" dirty="0">
                <a:solidFill>
                  <a:schemeClr val="tx1"/>
                </a:solidFill>
                <a:latin typeface="+mn-lt"/>
                <a:ea typeface="+mn-ea"/>
                <a:cs typeface="+mn-cs"/>
              </a:rPr>
              <a:t>someone else</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4078978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Alright, let's tally our votes. Type in the chat an A or B based on which set of statements best characterized your experience as a learner. </a:t>
            </a:r>
          </a:p>
          <a:p>
            <a:r>
              <a:rPr lang="en-US" sz="1200" b="0" i="0" u="none" strike="noStrike" kern="1200" baseline="0" dirty="0">
                <a:solidFill>
                  <a:schemeClr val="tx1"/>
                </a:solidFill>
                <a:latin typeface="+mn-lt"/>
                <a:ea typeface="+mn-ea"/>
                <a:cs typeface="+mn-cs"/>
              </a:rPr>
              <a:t>How can you describe the differences between these two columns, type your answer in the chat.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Column A are all passive from the student's point of view: the teacher does</a:t>
            </a:r>
          </a:p>
          <a:p>
            <a:r>
              <a:rPr lang="en-US" sz="1200" b="0" i="0" u="none" strike="noStrike" kern="1200" baseline="0" dirty="0">
                <a:solidFill>
                  <a:schemeClr val="tx1"/>
                </a:solidFill>
                <a:latin typeface="+mn-lt"/>
                <a:ea typeface="+mn-ea"/>
                <a:cs typeface="+mn-cs"/>
              </a:rPr>
              <a:t>something and the student watches. This is called “teacher-led</a:t>
            </a:r>
          </a:p>
          <a:p>
            <a:r>
              <a:rPr lang="en-US" sz="1200" b="0" i="0" u="none" strike="noStrike" kern="1200" baseline="0" dirty="0">
                <a:solidFill>
                  <a:schemeClr val="tx1"/>
                </a:solidFill>
                <a:latin typeface="+mn-lt"/>
                <a:ea typeface="+mn-ea"/>
                <a:cs typeface="+mn-cs"/>
              </a:rPr>
              <a:t>learning”, and is typical of colleges class with assigned readings,</a:t>
            </a:r>
          </a:p>
          <a:p>
            <a:r>
              <a:rPr lang="en-US" sz="1200" b="0" i="0" u="none" strike="noStrike" kern="1200" baseline="0" dirty="0">
                <a:solidFill>
                  <a:schemeClr val="tx1"/>
                </a:solidFill>
                <a:latin typeface="+mn-lt"/>
                <a:ea typeface="+mn-ea"/>
                <a:cs typeface="+mn-cs"/>
              </a:rPr>
              <a:t>lectures, and homework exercises that learners are supposed to do</a:t>
            </a:r>
          </a:p>
          <a:p>
            <a:r>
              <a:rPr lang="en-US" sz="1200" b="0" i="0" u="none" strike="noStrike" kern="1200" baseline="0" dirty="0">
                <a:solidFill>
                  <a:schemeClr val="tx1"/>
                </a:solidFill>
                <a:latin typeface="+mn-lt"/>
                <a:ea typeface="+mn-ea"/>
                <a:cs typeface="+mn-cs"/>
              </a:rPr>
              <a:t>on their own without collaborating.</a:t>
            </a:r>
          </a:p>
          <a:p>
            <a:r>
              <a:rPr lang="en-US" sz="1200" b="0" i="0" u="none" strike="noStrike" kern="1200" baseline="0" dirty="0">
                <a:solidFill>
                  <a:schemeClr val="tx1"/>
                </a:solidFill>
                <a:latin typeface="+mn-lt"/>
                <a:ea typeface="+mn-ea"/>
                <a:cs typeface="+mn-cs"/>
              </a:rPr>
              <a:t>CC BY-</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878432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Studies in the area of STEM education are necessarily not always as well controlled as basic science research but this meta analysis published recently in PNAS seems to </a:t>
            </a:r>
            <a:r>
              <a:rPr lang="en-US" dirty="0" err="1"/>
              <a:t>corroboerate</a:t>
            </a:r>
            <a:r>
              <a:rPr lang="en-US" dirty="0"/>
              <a:t> the idea that active learning leads to </a:t>
            </a:r>
            <a:r>
              <a:rPr lang="en-US" dirty="0" err="1"/>
              <a:t>to</a:t>
            </a:r>
            <a:r>
              <a:rPr lang="en-US" dirty="0"/>
              <a:t> better student performance, here we're seeing a that amongst over 250 studies of active vs lecture based learning the % of students who failed class was lower in active learning environments</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675702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subsumed under active learning, well it’s a wide variety of activities ranging from </a:t>
            </a:r>
          </a:p>
          <a:p>
            <a:pPr>
              <a:buFont typeface="Wingdings" panose="05000000000000000000" pitchFamily="2" charset="2"/>
              <a:buChar char="v"/>
            </a:pPr>
            <a:r>
              <a:rPr lang="en-US" sz="1200" dirty="0"/>
              <a:t>Group problem-solving</a:t>
            </a:r>
          </a:p>
          <a:p>
            <a:pPr>
              <a:buFont typeface="Wingdings" panose="05000000000000000000" pitchFamily="2" charset="2"/>
              <a:buChar char="v"/>
            </a:pPr>
            <a:r>
              <a:rPr lang="en-US" sz="1200" dirty="0"/>
              <a:t>Worksheets </a:t>
            </a:r>
          </a:p>
          <a:p>
            <a:pPr>
              <a:buFont typeface="Wingdings" panose="05000000000000000000" pitchFamily="2" charset="2"/>
              <a:buChar char="v"/>
            </a:pPr>
            <a:r>
              <a:rPr lang="en-US" sz="1200" dirty="0"/>
              <a:t>Tutorials </a:t>
            </a:r>
          </a:p>
          <a:p>
            <a:pPr>
              <a:buFont typeface="Wingdings" panose="05000000000000000000" pitchFamily="2" charset="2"/>
              <a:buChar char="v"/>
            </a:pPr>
            <a:r>
              <a:rPr lang="en-US" sz="1200" dirty="0"/>
              <a:t>Personal response systems </a:t>
            </a:r>
          </a:p>
          <a:p>
            <a:pPr>
              <a:buFont typeface="Wingdings" panose="05000000000000000000" pitchFamily="2" charset="2"/>
              <a:buChar char="v"/>
            </a:pPr>
            <a:r>
              <a:rPr lang="en-US" sz="1200" dirty="0"/>
              <a:t>Workshop designs</a:t>
            </a:r>
          </a:p>
          <a:p>
            <a:pPr>
              <a:buFont typeface="Wingdings" panose="05000000000000000000" pitchFamily="2" charset="2"/>
              <a:buNone/>
            </a:pPr>
            <a:r>
              <a:rPr lang="en-US" sz="1200" dirty="0"/>
              <a:t>The lesson here was that at least for teaching a practice, such as data analysis skills, we would have more success if we used instructional design such as a workshop compared to lecture formats.</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021795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no disclosures relating to the topic I’m discussing today.</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53161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why we opted for a workshop where we could strongly emphasize active learning techniques. We set up a positive feedback loop where after reviewing a concept the new idea is the explored with interactive “Your Turn” type exercises and live coding. This creates a positive feedback loop because there are standard patterns in the way you use R, so once you understand a basic function you can use the pattern to more easily add on new functions.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849725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6200dd5a02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6200dd5a02_1_2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the way that we do this is by starting with a slide deck to teach the coding basics. This in and of itself is significant because generally coding workshops are very heavy on IDE's or integrated development environments. By starting with a </a:t>
            </a:r>
            <a:r>
              <a:rPr lang="en-US" dirty="0" err="1"/>
              <a:t>powerpoint</a:t>
            </a:r>
            <a:r>
              <a:rPr lang="en-US" dirty="0"/>
              <a:t> we isolate just the point that is being taught and remove all the other distracting elements. </a:t>
            </a:r>
          </a:p>
          <a:p>
            <a:pPr marL="0" marR="0" lvl="0" indent="0" algn="l" rtl="0">
              <a:lnSpc>
                <a:spcPct val="100000"/>
              </a:lnSpc>
              <a:spcBef>
                <a:spcPts val="0"/>
              </a:spcBef>
              <a:spcAft>
                <a:spcPts val="0"/>
              </a:spcAft>
              <a:buClr>
                <a:schemeClr val="dk1"/>
              </a:buClr>
              <a:buSzPts val="1200"/>
              <a:buFont typeface="Calibri"/>
              <a:buNone/>
            </a:pPr>
            <a:endParaRPr lang="en-US" dirty="0"/>
          </a:p>
          <a:p>
            <a:pPr marL="0" marR="0" lvl="0" indent="0" algn="l" rtl="0">
              <a:lnSpc>
                <a:spcPct val="100000"/>
              </a:lnSpc>
              <a:spcBef>
                <a:spcPts val="0"/>
              </a:spcBef>
              <a:spcAft>
                <a:spcPts val="0"/>
              </a:spcAft>
              <a:buClr>
                <a:schemeClr val="dk1"/>
              </a:buClr>
              <a:buSzPts val="1200"/>
              <a:buFont typeface="Calibri"/>
              <a:buNone/>
            </a:pPr>
            <a:r>
              <a:rPr lang="en-US" dirty="0"/>
              <a:t>But then we </a:t>
            </a:r>
            <a:r>
              <a:rPr lang="en-US" dirty="0" err="1"/>
              <a:t>We</a:t>
            </a:r>
            <a:r>
              <a:rPr lang="en-US" dirty="0"/>
              <a:t> can then show students what this looks like in the </a:t>
            </a:r>
            <a:r>
              <a:rPr lang="en-US" dirty="0" err="1"/>
              <a:t>Rstudio</a:t>
            </a:r>
            <a:r>
              <a:rPr lang="en-US" dirty="0"/>
              <a:t> environment, </a:t>
            </a:r>
          </a:p>
          <a:p>
            <a:pPr marL="0" marR="0" lvl="0" indent="0" algn="l" rtl="0">
              <a:lnSpc>
                <a:spcPct val="100000"/>
              </a:lnSpc>
              <a:spcBef>
                <a:spcPts val="0"/>
              </a:spcBef>
              <a:spcAft>
                <a:spcPts val="0"/>
              </a:spcAft>
              <a:buClr>
                <a:schemeClr val="dk1"/>
              </a:buClr>
              <a:buSzPts val="1200"/>
              <a:buFont typeface="Calibri"/>
              <a:buNone/>
            </a:pPr>
            <a:endParaRPr lang="en-US" dirty="0"/>
          </a:p>
          <a:p>
            <a:pPr marL="0" marR="0" lvl="0" indent="0" algn="l" rtl="0">
              <a:lnSpc>
                <a:spcPct val="100000"/>
              </a:lnSpc>
              <a:spcBef>
                <a:spcPts val="0"/>
              </a:spcBef>
              <a:spcAft>
                <a:spcPts val="0"/>
              </a:spcAft>
              <a:buClr>
                <a:schemeClr val="dk1"/>
              </a:buClr>
              <a:buSzPts val="1200"/>
              <a:buFont typeface="Calibri"/>
              <a:buNone/>
            </a:pPr>
            <a:r>
              <a:rPr lang="en-US" dirty="0"/>
              <a:t>And Then toggle to exercises which we call Your Turns that allow the students to start rehearsing the mental model, building muscle memory around it, which helps encode the information for long term storage.</a:t>
            </a:r>
          </a:p>
        </p:txBody>
      </p:sp>
      <p:sp>
        <p:nvSpPr>
          <p:cNvPr id="589" name="Google Shape;589;g6200dd5a02_1_26: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622699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There's no escaping the fact that programming is a discipline with many concepts that pathology learners are not familiar with. Given this its very easy to blow people away with just a bit of jargon, and that’s certainly happened. </a:t>
            </a:r>
          </a:p>
          <a:p>
            <a:r>
              <a:rPr lang="en-US" sz="1200" b="0" i="0" kern="1200" dirty="0">
                <a:solidFill>
                  <a:schemeClr val="tx1"/>
                </a:solidFill>
                <a:effectLst/>
                <a:latin typeface="+mn-lt"/>
                <a:ea typeface="+mn-ea"/>
                <a:cs typeface="+mn-cs"/>
              </a:rPr>
              <a:t>We have a two fold approach to avoiding this. The first is to assist our learners in building good mental models. </a:t>
            </a:r>
          </a:p>
          <a:p>
            <a:r>
              <a:rPr lang="en-US" sz="1200" b="0" i="0" kern="1200" dirty="0">
                <a:solidFill>
                  <a:schemeClr val="tx1"/>
                </a:solidFill>
                <a:effectLst/>
                <a:latin typeface="+mn-lt"/>
                <a:ea typeface="+mn-ea"/>
                <a:cs typeface="+mn-cs"/>
              </a:rPr>
              <a:t>Generally speaking a model is a simplified representation of something more complex that can be useful. In this context a mental model is a simplified representation of the key elements and relationships of the domain that is good enough to support problem solving.</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929685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focused on what material we would cover. R is great for statistics and data analysis but can do a huge range of tasks, but as I said earlier, with limited cognitive bandwidth we had to be ruthlessly efficient in our workshop.</a:t>
            </a:r>
          </a:p>
          <a:p>
            <a:r>
              <a:rPr lang="en-US" dirty="0"/>
              <a:t>Therefore the first application of this cognitive based teaching for the workshop was to </a:t>
            </a:r>
          </a:p>
          <a:p>
            <a:r>
              <a:rPr lang="en-US" dirty="0">
                <a:sym typeface="Wingdings" panose="05000000000000000000" pitchFamily="2" charset="2"/>
              </a:rPr>
              <a:t></a:t>
            </a:r>
            <a:r>
              <a:rPr lang="en-US" dirty="0"/>
              <a:t>rip out content that, although we felt was very important, and maybe </a:t>
            </a:r>
            <a:r>
              <a:rPr lang="en-US" dirty="0" err="1"/>
              <a:t>ciritical</a:t>
            </a:r>
            <a:r>
              <a:rPr lang="en-US" dirty="0"/>
              <a:t> for other pursuits, was not as important when it came to our main focus  which is reproducibility.</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629545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focused on the concepts and tools that drive high reliability data analysis</a:t>
            </a:r>
          </a:p>
        </p:txBody>
      </p:sp>
      <p:sp>
        <p:nvSpPr>
          <p:cNvPr id="4" name="Slide Number Placeholder 3"/>
          <p:cNvSpPr>
            <a:spLocks noGrp="1"/>
          </p:cNvSpPr>
          <p:nvPr>
            <p:ph type="sldNum" sz="quarter" idx="5"/>
          </p:nvPr>
        </p:nvSpPr>
        <p:spPr/>
        <p:txBody>
          <a:bodyPr/>
          <a:lstStyle/>
          <a:p>
            <a:fld id="{1FCC21F6-288D-5A4B-ACA3-285287681776}" type="slidenum">
              <a:rPr lang="en-US" smtClean="0"/>
              <a:t>24</a:t>
            </a:fld>
            <a:endParaRPr lang="en-US"/>
          </a:p>
        </p:txBody>
      </p:sp>
    </p:spTree>
    <p:extLst>
      <p:ext uri="{BB962C8B-B14F-4D97-AF65-F5344CB8AC3E}">
        <p14:creationId xmlns:p14="http://schemas.microsoft.com/office/powerpoint/2010/main" val="30513080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use it as the blueprint for the workshop – it essentially serves as both a model for the idealized data analysis workflow but also for the course itself.</a:t>
            </a:r>
          </a:p>
        </p:txBody>
      </p:sp>
      <p:sp>
        <p:nvSpPr>
          <p:cNvPr id="4" name="Slide Number Placeholder 3"/>
          <p:cNvSpPr>
            <a:spLocks noGrp="1"/>
          </p:cNvSpPr>
          <p:nvPr>
            <p:ph type="sldNum" sz="quarter" idx="5"/>
          </p:nvPr>
        </p:nvSpPr>
        <p:spPr/>
        <p:txBody>
          <a:bodyPr/>
          <a:lstStyle/>
          <a:p>
            <a:fld id="{1FCC21F6-288D-5A4B-ACA3-285287681776}" type="slidenum">
              <a:rPr lang="en-US" smtClean="0"/>
              <a:t>25</a:t>
            </a:fld>
            <a:endParaRPr lang="en-US"/>
          </a:p>
        </p:txBody>
      </p:sp>
    </p:spTree>
    <p:extLst>
      <p:ext uri="{BB962C8B-B14F-4D97-AF65-F5344CB8AC3E}">
        <p14:creationId xmlns:p14="http://schemas.microsoft.com/office/powerpoint/2010/main" val="1086765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5ddde1eae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5ddde1eae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Once we had pared what we could teach down to the bone we began looking at ways we could most effectively relay the information.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decided whenever possible to provide learners with frameworks or mental models for linking together the concepts we were teaching to each other or to some other concept they would be familiar with.</a:t>
            </a:r>
          </a:p>
          <a:p>
            <a:pPr marL="0" lvl="0" indent="0" algn="l" rtl="0">
              <a:spcBef>
                <a:spcPts val="0"/>
              </a:spcBef>
              <a:spcAft>
                <a:spcPts val="0"/>
              </a:spcAft>
              <a:buNone/>
            </a:pPr>
            <a:endParaRPr lang="en-US" dirty="0"/>
          </a:p>
          <a:p>
            <a:pPr marL="0" lvl="0" indent="0" algn="l" rtl="0">
              <a:spcBef>
                <a:spcPts val="0"/>
              </a:spcBef>
              <a:spcAft>
                <a:spcPts val="0"/>
              </a:spcAft>
              <a:buNone/>
            </a:pPr>
            <a:r>
              <a:rPr lang="en" dirty="0"/>
              <a:t>Novices </a:t>
            </a:r>
            <a:r>
              <a:rPr lang="en-US" dirty="0"/>
              <a:t>generally </a:t>
            </a:r>
            <a:r>
              <a:rPr lang="en" dirty="0"/>
              <a:t>don’t have a lot of connections between concepts. </a:t>
            </a:r>
            <a:r>
              <a:rPr lang="en-US" dirty="0"/>
              <a:t>There just beginning to understand how concept A connects to B, How A is the main point and B and C are secondary points</a:t>
            </a:r>
            <a:endParaRPr dirty="0"/>
          </a:p>
        </p:txBody>
      </p:sp>
    </p:spTree>
    <p:extLst>
      <p:ext uri="{BB962C8B-B14F-4D97-AF65-F5344CB8AC3E}">
        <p14:creationId xmlns:p14="http://schemas.microsoft.com/office/powerpoint/2010/main" val="213515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5ddde1eae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5ddde1eae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Competent practitioners have more </a:t>
            </a:r>
            <a:r>
              <a:rPr lang="en-US" dirty="0"/>
              <a:t>connections</a:t>
            </a:r>
            <a:r>
              <a:rPr lang="en" dirty="0"/>
              <a:t>, </a:t>
            </a:r>
            <a:r>
              <a:rPr lang="en-US" dirty="0"/>
              <a:t>and in </a:t>
            </a:r>
            <a:r>
              <a:rPr lang="en-US" dirty="0" err="1"/>
              <a:t>attion</a:t>
            </a:r>
            <a:r>
              <a:rPr lang="en-US" dirty="0"/>
              <a:t> to the quantitative change in connections there is also qualitative changes going on, a growing understanding of the relative importance of concepts, the main points and smaller details. </a:t>
            </a:r>
            <a:endParaRPr dirty="0"/>
          </a:p>
        </p:txBody>
      </p:sp>
    </p:spTree>
    <p:extLst>
      <p:ext uri="{BB962C8B-B14F-4D97-AF65-F5344CB8AC3E}">
        <p14:creationId xmlns:p14="http://schemas.microsoft.com/office/powerpoint/2010/main" val="1934374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5ddde1eae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5ddde1eae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Experts have many more connections, so </a:t>
            </a:r>
            <a:r>
              <a:rPr lang="en-US" dirty="0"/>
              <a:t>that relationships that in their mind is obvious is completely unapparent to a learner. </a:t>
            </a:r>
          </a:p>
          <a:p>
            <a:pPr marL="0" lvl="0" indent="0" algn="l" rtl="0">
              <a:spcBef>
                <a:spcPts val="0"/>
              </a:spcBef>
              <a:spcAft>
                <a:spcPts val="0"/>
              </a:spcAft>
              <a:buNone/>
            </a:pPr>
            <a:endParaRPr lang="en-US" dirty="0"/>
          </a:p>
          <a:p>
            <a:pPr marL="0" lvl="0" indent="0" algn="l" rtl="0">
              <a:spcBef>
                <a:spcPts val="0"/>
              </a:spcBef>
              <a:spcAft>
                <a:spcPts val="0"/>
              </a:spcAft>
              <a:buNone/>
            </a:pPr>
            <a:r>
              <a:rPr lang="en" dirty="0"/>
              <a:t>This is what leads to </a:t>
            </a:r>
            <a:r>
              <a:rPr lang="en-US" dirty="0"/>
              <a:t>the </a:t>
            </a:r>
            <a:r>
              <a:rPr lang="en" i="1" dirty="0"/>
              <a:t>expert blind spot</a:t>
            </a:r>
            <a:r>
              <a:rPr lang="en" dirty="0"/>
              <a:t>: </a:t>
            </a:r>
            <a:r>
              <a:rPr lang="en-US" dirty="0"/>
              <a:t>some times experts </a:t>
            </a:r>
            <a:r>
              <a:rPr lang="en" dirty="0"/>
              <a:t>can’t explain their reasoning because there isn’t any</a:t>
            </a:r>
            <a:r>
              <a:rPr lang="en-US" dirty="0"/>
              <a:t> and this is what makes it hard for experts to teach.</a:t>
            </a:r>
            <a:endParaRPr dirty="0"/>
          </a:p>
        </p:txBody>
      </p:sp>
    </p:spTree>
    <p:extLst>
      <p:ext uri="{BB962C8B-B14F-4D97-AF65-F5344CB8AC3E}">
        <p14:creationId xmlns:p14="http://schemas.microsoft.com/office/powerpoint/2010/main" val="30504778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this is how we teach the concept of a </a:t>
            </a:r>
            <a:r>
              <a:rPr lang="en-US" dirty="0" err="1"/>
              <a:t>a</a:t>
            </a:r>
            <a:r>
              <a:rPr lang="en-US" dirty="0"/>
              <a:t> CSV file in the workshop.</a:t>
            </a:r>
          </a:p>
          <a:p>
            <a:r>
              <a:rPr lang="en-US" dirty="0"/>
              <a:t>There are many ways to approach teaching this piece of information, right?</a:t>
            </a:r>
          </a:p>
          <a:p>
            <a:r>
              <a:rPr lang="en-US" dirty="0"/>
              <a:t>A CSV is a medium for data storage or it’s a delimited file format. </a:t>
            </a:r>
          </a:p>
          <a:p>
            <a:endParaRPr lang="en-US" dirty="0"/>
          </a:p>
          <a:p>
            <a:r>
              <a:rPr lang="en-US" dirty="0"/>
              <a:t>When we review this concept we say </a:t>
            </a:r>
            <a:r>
              <a:rPr lang="en-US" baseline="0" dirty="0"/>
              <a:t>A CSV file is a plain text file, which means you can open it in a text editor and look at it.</a:t>
            </a:r>
          </a:p>
          <a:p>
            <a:r>
              <a:rPr lang="en-US" baseline="0" dirty="0">
                <a:sym typeface="Wingdings" panose="05000000000000000000" pitchFamily="2" charset="2"/>
              </a:rPr>
              <a:t></a:t>
            </a:r>
            <a:endParaRPr lang="en-US" baseline="0" dirty="0"/>
          </a:p>
          <a:p>
            <a:r>
              <a:rPr lang="en-US" baseline="0" dirty="0"/>
              <a:t>In this simple example we are using the concept of a text editor which is almost as old as the personal computer itself as a peg upon which we hook the new concept of the CSV file as a data storage format.</a:t>
            </a:r>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762445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62dfc701b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62dfc701b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Font typeface="Arial"/>
              <a:buNone/>
            </a:pPr>
            <a:endParaRPr dirty="0">
              <a:solidFill>
                <a:schemeClr val="dk1"/>
              </a:solidFill>
            </a:endParaRPr>
          </a:p>
        </p:txBody>
      </p:sp>
    </p:spTree>
    <p:extLst>
      <p:ext uri="{BB962C8B-B14F-4D97-AF65-F5344CB8AC3E}">
        <p14:creationId xmlns:p14="http://schemas.microsoft.com/office/powerpoint/2010/main" val="1259759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r>
              <a:rPr lang="en-US" sz="1100" b="0" i="0" kern="1200" dirty="0">
                <a:solidFill>
                  <a:schemeClr val="tx1"/>
                </a:solidFill>
                <a:effectLst/>
                <a:latin typeface="+mn-lt"/>
                <a:ea typeface="+mn-ea"/>
                <a:cs typeface="+mn-cs"/>
              </a:rPr>
              <a:t>Another cognitive trick we use to help our learners register and recall data is teaching using dual channels.</a:t>
            </a:r>
          </a:p>
          <a:p>
            <a:r>
              <a:rPr lang="en-US" sz="1100" b="0" i="0" kern="1200" dirty="0">
                <a:solidFill>
                  <a:schemeClr val="tx1"/>
                </a:solidFill>
                <a:effectLst/>
                <a:latin typeface="+mn-lt"/>
                <a:ea typeface="+mn-ea"/>
                <a:cs typeface="+mn-cs"/>
              </a:rPr>
              <a:t>Generally speaking Information gets into short-term memory primarily through your verbal channel (for speech) and visual channel (for images). people tend to rely primarily on one or the other, but when images and words complement each other, the brain is better at remembering them both: they are encoded together, so recall of one later on helps trigger recall of the other.</a:t>
            </a:r>
            <a:endParaRPr lang="en-US"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6179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r>
              <a:rPr lang="en-US" sz="1100" b="0" i="0" kern="1200" dirty="0">
                <a:solidFill>
                  <a:schemeClr val="tx1"/>
                </a:solidFill>
                <a:effectLst/>
                <a:latin typeface="+mn-lt"/>
                <a:ea typeface="+mn-ea"/>
                <a:cs typeface="+mn-cs"/>
              </a:rPr>
              <a:t>Another example of how we use the concept of cognitive load to focus learners on what we need them to understand is the use of faded examples. In faded examples the first example of a task is a complete use of a problem-solving strategy; each subsequent example gives the learner more blanks to fill in. The material that isn't blank is often referred to as scaffolding since it serves the same purpose as the scaffolding set up temporarily at a building site.</a:t>
            </a:r>
          </a:p>
          <a:p>
            <a:r>
              <a:rPr lang="en-US" sz="1100" dirty="0"/>
              <a:t>The reason is that this sequence of faded examples reduces load by focusing their attention on one aspect of the problem at a time. This is a generalizable finding: where there are patterns to solutions (and there almost always are), faded examples allow learners to pick up the solution strategy a step at a time</a:t>
            </a:r>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At each step, learners have a slightly larger problem to solve, which is less intimidating than a blank screen or a blank sheet of paper. Faded examples also encourage learners (and instructors) to think about the similarities and differences between various approaches.</a:t>
            </a:r>
          </a:p>
          <a:p>
            <a:endParaRPr lang="en-US" sz="1100" b="0" i="0" kern="1200" dirty="0">
              <a:solidFill>
                <a:schemeClr val="tx1"/>
              </a:solidFill>
              <a:effectLst/>
              <a:latin typeface="+mn-lt"/>
              <a:ea typeface="+mn-ea"/>
              <a:cs typeface="+mn-cs"/>
            </a:endParaRPr>
          </a:p>
          <a:p>
            <a:r>
              <a:rPr lang="en-US" sz="1100" dirty="0"/>
              <a:t>A worked example is a step-by-step demonstration of how to solve a problem or do some task. By giving the steps in order, the instructor reduces the learner’s cognitive load, which accelerates learning. However, worked examples become less effective as learners acquire more expertise a phenomenon known as the “expertise reversal effect.” In brief, as learners build their</a:t>
            </a:r>
          </a:p>
          <a:p>
            <a:r>
              <a:rPr lang="en-US" sz="1100" dirty="0"/>
              <a:t>own mental models of what to do and how to do it, the detailed step-by-step breakdown of a worked example starts to get in the way. This is why tutorials and manual pages both need to exist: what’s appropriate for a newcomer is frustrating for an expert, while what jogs an expert’s memory may be incomprehensible to a novice</a:t>
            </a:r>
          </a:p>
          <a:p>
            <a:endParaRPr lang="en-US"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95401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wanted to say a word about our pivot to teaching online. When we first developed this course it was in person and we couldn’t imagine doing it any other way.</a:t>
            </a:r>
          </a:p>
          <a:p>
            <a:endParaRPr lang="en-US" dirty="0"/>
          </a:p>
          <a:p>
            <a:r>
              <a:rPr lang="en-US" dirty="0"/>
              <a:t>To our great surprise we have had tremendous success migrating our material to an online virtual meeting format. We make heavy use of some of the typical features like breakout rooms, chat and non-verbal feedback. </a:t>
            </a:r>
          </a:p>
          <a:p>
            <a:endParaRPr lang="en-US" dirty="0"/>
          </a:p>
          <a:p>
            <a:r>
              <a:rPr lang="en-US" dirty="0"/>
              <a:t>An absolute requirement was using a cloud based version of the </a:t>
            </a:r>
            <a:r>
              <a:rPr lang="en-US" dirty="0" err="1"/>
              <a:t>Rstudio</a:t>
            </a:r>
            <a:r>
              <a:rPr lang="en-US" dirty="0"/>
              <a:t> software, which is freely available and if you have some additional technical know how like my colleague Stephan you can set up a lot of features to customize the experience even more.</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933272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62dfc701b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62dfc701b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Font typeface="Arial"/>
              <a:buNone/>
            </a:pPr>
            <a:r>
              <a:rPr lang="en-US" dirty="0">
                <a:solidFill>
                  <a:schemeClr val="dk1"/>
                </a:solidFill>
              </a:rPr>
              <a:t>When we teach the course at our home institution Penn we're able to add on to the workshop experience the concept of a course project. In the course project we </a:t>
            </a:r>
            <a:r>
              <a:rPr lang="en" dirty="0">
                <a:solidFill>
                  <a:schemeClr val="dk1"/>
                </a:solidFill>
              </a:rPr>
              <a:t>invite students to complete an optional project in the form of a R Markdown document that addresses some clinical or research question, and we have had great success not </a:t>
            </a:r>
            <a:r>
              <a:rPr lang="en-US" dirty="0">
                <a:solidFill>
                  <a:schemeClr val="dk1"/>
                </a:solidFill>
              </a:rPr>
              <a:t>only in reinforcing our teaching but also actually producing </a:t>
            </a:r>
            <a:r>
              <a:rPr lang="en" dirty="0">
                <a:solidFill>
                  <a:schemeClr val="dk1"/>
                </a:solidFill>
              </a:rPr>
              <a:t>a deliverable </a:t>
            </a:r>
            <a:r>
              <a:rPr lang="en-US" dirty="0">
                <a:solidFill>
                  <a:schemeClr val="dk1"/>
                </a:solidFill>
              </a:rPr>
              <a:t>and occasionally a publication.</a:t>
            </a:r>
            <a:endParaRPr lang="en" dirty="0">
              <a:solidFill>
                <a:schemeClr val="dk1"/>
              </a:solidFill>
            </a:endParaRPr>
          </a:p>
          <a:p>
            <a:pPr marL="0" lvl="0" indent="0" algn="l" rtl="0">
              <a:spcBef>
                <a:spcPts val="0"/>
              </a:spcBef>
              <a:spcAft>
                <a:spcPts val="0"/>
              </a:spcAft>
              <a:buClr>
                <a:schemeClr val="dk2"/>
              </a:buClr>
              <a:buFont typeface="Arial"/>
              <a:buNone/>
            </a:pPr>
            <a:endParaRPr lang="en" dirty="0">
              <a:solidFill>
                <a:schemeClr val="dk1"/>
              </a:solidFill>
            </a:endParaRPr>
          </a:p>
        </p:txBody>
      </p:sp>
    </p:spTree>
    <p:extLst>
      <p:ext uri="{BB962C8B-B14F-4D97-AF65-F5344CB8AC3E}">
        <p14:creationId xmlns:p14="http://schemas.microsoft.com/office/powerpoint/2010/main" val="231700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taught this workshop in several venues, at our home </a:t>
            </a:r>
            <a:r>
              <a:rPr lang="en-US" dirty="0" err="1"/>
              <a:t>instutions</a:t>
            </a:r>
            <a:r>
              <a:rPr lang="en-US" dirty="0"/>
              <a:t> as well as conferences so we're now in a position where we can actually reflect on some of the challenges and skepticisms that were addressed to us when we first began teaching the workshop.</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4261767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 derives from our workshops at the association for pathology informatics, API, but they are reflective of what we see generally. </a:t>
            </a:r>
          </a:p>
          <a:p>
            <a:endParaRPr lang="en-US" dirty="0"/>
          </a:p>
          <a:p>
            <a:r>
              <a:rPr lang="en-US" dirty="0"/>
              <a:t>Our students in these data are predominantly Pathologists or pathology trainees. </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895926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2/3 had not taken any previous courses in computer programming but 1/3 had. That’s unusually high but probably relates to the fact that we were teaching at an informatics conference.</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0242724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 reported excel skills on a scale of 1-10 were relatively high</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0859953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asked participants about their confidence in their programming skills. The prompt was “I’m afraid </a:t>
            </a:r>
            <a:r>
              <a:rPr lang="en-US" sz="1200" i="1" dirty="0">
                <a:solidFill>
                  <a:schemeClr val="dk2"/>
                </a:solidFill>
                <a:latin typeface="Tw Cen MT" panose="020B0602020104020603" pitchFamily="34" charset="77"/>
                <a:ea typeface="Raleway"/>
                <a:cs typeface="Raleway"/>
                <a:sym typeface="Raleway"/>
              </a:rPr>
              <a:t>that I don’t know enough programming to benefit from the course” </a:t>
            </a:r>
            <a:r>
              <a:rPr lang="en-US" sz="1200" i="0" dirty="0">
                <a:solidFill>
                  <a:schemeClr val="dk2"/>
                </a:solidFill>
                <a:latin typeface="Tw Cen MT" panose="020B0602020104020603" pitchFamily="34" charset="77"/>
                <a:ea typeface="Raleway"/>
                <a:cs typeface="Raleway"/>
                <a:sym typeface="Raleway"/>
              </a:rPr>
              <a:t>and </a:t>
            </a:r>
            <a:r>
              <a:rPr lang="en-US" dirty="0"/>
              <a:t>there was sort of a broad range of responses, with some people who were </a:t>
            </a:r>
            <a:r>
              <a:rPr lang="en-US" i="1" dirty="0"/>
              <a:t>very </a:t>
            </a:r>
            <a:r>
              <a:rPr lang="en-US" dirty="0"/>
              <a:t>afraid that they didn’t know enough programming to benefit from the course. </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252923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6200dd5a02_1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g6200dd5a02_1_67: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the </a:t>
            </a:r>
            <a:r>
              <a:rPr lang="en" i="1" dirty="0"/>
              <a:t>post-course</a:t>
            </a:r>
            <a:r>
              <a:rPr lang="en" i="0" dirty="0"/>
              <a:t> survey, the same students </a:t>
            </a:r>
            <a:r>
              <a:rPr lang="en-US" i="0" dirty="0"/>
              <a:t>asked </a:t>
            </a:r>
            <a:r>
              <a:rPr lang="en" i="0" dirty="0"/>
              <a:t>if the felt that the required level of knowledge about programming was too high. Pretty much everyone answered that it wasn’t too difficult </a:t>
            </a:r>
          </a:p>
          <a:p>
            <a:pPr marL="0" lvl="0" indent="0" algn="l" rtl="0">
              <a:spcBef>
                <a:spcPts val="0"/>
              </a:spcBef>
              <a:spcAft>
                <a:spcPts val="0"/>
              </a:spcAft>
              <a:buNone/>
            </a:pPr>
            <a:endParaRPr lang="en" i="0" dirty="0"/>
          </a:p>
          <a:p>
            <a:pPr marL="0" lvl="0" indent="0" algn="l" rtl="0">
              <a:spcBef>
                <a:spcPts val="0"/>
              </a:spcBef>
              <a:spcAft>
                <a:spcPts val="0"/>
              </a:spcAft>
              <a:buNone/>
            </a:pPr>
            <a:r>
              <a:rPr lang="en" i="0" dirty="0"/>
              <a:t>We firmly believe that the</a:t>
            </a:r>
            <a:r>
              <a:rPr lang="en-US" i="0" dirty="0"/>
              <a:t> biggest barrier to adoption of R and similar tools isn't that its too difficult but rather that there is a perception that it is difficult.</a:t>
            </a:r>
            <a:endParaRPr lang="en" i="0" dirty="0"/>
          </a:p>
        </p:txBody>
      </p:sp>
      <p:sp>
        <p:nvSpPr>
          <p:cNvPr id="629" name="Google Shape;629;g6200dd5a02_1_67: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2069776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2"/>
              </a:buClr>
              <a:buFont typeface="Arial"/>
              <a:buNone/>
            </a:pP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4148150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taught an adaptation of this curriculum, together with colleagues from a number of institutions, at the 2019 and 2020 Pathology Informatics Summits and at the 2020 R/Medicine conference. And we plan to teach it again this year and both venues, virtually, so if you're interested please consider joining.</a:t>
            </a:r>
          </a:p>
          <a:p>
            <a:endParaRPr lang="en-US" dirty="0"/>
          </a:p>
          <a:p>
            <a:r>
              <a:rPr lang="en-US" dirty="0"/>
              <a:t>(**) The current version of the materials for the course are available at this URL. I encourage you to download and use them and adapt them for your own teaching. </a:t>
            </a:r>
          </a:p>
          <a:p>
            <a:endParaRPr lang="en-US" dirty="0"/>
          </a:p>
          <a:p>
            <a:r>
              <a:rPr lang="en-US" dirty="0"/>
              <a:t>Also, I have video recordings of the entire R/Medicine workshop that uses these materials – if you’re interested, email me!</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38139923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teaching trainees, allowing for (**) lateral knowledge transfer by building and supporting communities of practice is a powerful way to disseminate knowledge</a:t>
            </a:r>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36312036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came to CHOP, I co-founded the CHOP R User Group to create a local community of practice, and now we have more than 250 users from all departments.</a:t>
            </a:r>
          </a:p>
          <a:p>
            <a:endParaRPr lang="en-US" dirty="0"/>
          </a:p>
          <a:p>
            <a:r>
              <a:rPr lang="en-US" dirty="0"/>
              <a:t>We organize monthly talks, given by volunteers throughout CHOP. </a:t>
            </a:r>
          </a:p>
          <a:p>
            <a:endParaRPr lang="en-US" dirty="0"/>
          </a:p>
          <a:p>
            <a:r>
              <a:rPr lang="en-US" dirty="0"/>
              <a:t>We maintain a Slack chat room where anyone can post to get help, network, or share ideas.</a:t>
            </a:r>
          </a:p>
          <a:p>
            <a:endParaRPr lang="en-US" dirty="0"/>
          </a:p>
          <a:p>
            <a:r>
              <a:rPr lang="en-US" dirty="0"/>
              <a:t>And we teach R workshops, from basic data wrangling to machine learning.</a:t>
            </a:r>
          </a:p>
        </p:txBody>
      </p:sp>
      <p:sp>
        <p:nvSpPr>
          <p:cNvPr id="4" name="Slide Number Placeholder 3"/>
          <p:cNvSpPr>
            <a:spLocks noGrp="1"/>
          </p:cNvSpPr>
          <p:nvPr>
            <p:ph type="sldNum" sz="quarter" idx="5"/>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31119257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 I had the honor to chair the 2020 R/Medicine conference, and I wanted to briefly highlight it here as a more global opportunity to engage with a community of practice.</a:t>
            </a:r>
          </a:p>
          <a:p>
            <a:endParaRPr lang="en-US" dirty="0"/>
          </a:p>
          <a:p>
            <a:r>
              <a:rPr lang="en-US" dirty="0"/>
              <a:t>R/Medicine is a community that aims to encourage adoption of reproducible data processing in clinical practice using R. R/Medicine hosts an annual conference, which was virtual last year because of COVID-19.</a:t>
            </a:r>
          </a:p>
          <a:p>
            <a:endParaRPr lang="en-US" dirty="0"/>
          </a:p>
          <a:p>
            <a:r>
              <a:rPr lang="en-US" dirty="0"/>
              <a:t>A major focus of R/Medicine is clinical laboratory medicine. We had presentations from Steve Master on behalf of AACC, and Daniel Holmes on behalf of MSACL, about each society’s vision for using R in clinical laboratory medicine, and there was a fairly large contingent of clinical lab medicine folks there.</a:t>
            </a:r>
          </a:p>
          <a:p>
            <a:endParaRPr lang="en-US" dirty="0"/>
          </a:p>
          <a:p>
            <a:r>
              <a:rPr lang="en-US" dirty="0"/>
              <a:t>And this was a truly global event, with participation from 43 countries; no doubt because the virtual format removed barriers. </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25759221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31479665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1839065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15116987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Ruthless efficiency</a:t>
            </a:r>
          </a:p>
        </p:txBody>
      </p:sp>
      <p:sp>
        <p:nvSpPr>
          <p:cNvPr id="4" name="Slide Number Placeholder 3"/>
          <p:cNvSpPr>
            <a:spLocks noGrp="1"/>
          </p:cNvSpPr>
          <p:nvPr>
            <p:ph type="sldNum" sz="quarter" idx="5"/>
          </p:nvPr>
        </p:nvSpPr>
        <p:spPr/>
        <p:txBody>
          <a:bodyPr/>
          <a:lstStyle/>
          <a:p>
            <a:fld id="{0A193586-FEB5-7C43-8F44-7EFAE4EECA28}" type="slidenum">
              <a:rPr lang="en-US" smtClean="0"/>
              <a:t>52</a:t>
            </a:fld>
            <a:endParaRPr lang="en-US"/>
          </a:p>
        </p:txBody>
      </p:sp>
    </p:spTree>
    <p:extLst>
      <p:ext uri="{BB962C8B-B14F-4D97-AF65-F5344CB8AC3E}">
        <p14:creationId xmlns:p14="http://schemas.microsoft.com/office/powerpoint/2010/main" val="16204024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Learner personas are profiles that represent the target audience for whom you are designing a learning program</a:t>
            </a:r>
          </a:p>
          <a:p>
            <a:r>
              <a:rPr lang="en-US" dirty="0"/>
              <a:t>Personas help you remember one of the most important tips of teaching: you are not your learners. The people you teach will almost always have different backgrounds, different capabilities, and different ambitions than you; personas help you keep your lessons focused on what they need rather than on what your younger self might have wanted</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56</a:t>
            </a:fld>
            <a:endParaRPr lang="en-US"/>
          </a:p>
        </p:txBody>
      </p:sp>
    </p:spTree>
    <p:extLst>
      <p:ext uri="{BB962C8B-B14F-4D97-AF65-F5344CB8AC3E}">
        <p14:creationId xmlns:p14="http://schemas.microsoft.com/office/powerpoint/2010/main" val="41546027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58</a:t>
            </a:fld>
            <a:endParaRPr lang="en-US"/>
          </a:p>
        </p:txBody>
      </p:sp>
    </p:spTree>
    <p:extLst>
      <p:ext uri="{BB962C8B-B14F-4D97-AF65-F5344CB8AC3E}">
        <p14:creationId xmlns:p14="http://schemas.microsoft.com/office/powerpoint/2010/main" val="1719240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6761735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59</a:t>
            </a:fld>
            <a:endParaRPr lang="en-US"/>
          </a:p>
        </p:txBody>
      </p:sp>
    </p:spTree>
    <p:extLst>
      <p:ext uri="{BB962C8B-B14F-4D97-AF65-F5344CB8AC3E}">
        <p14:creationId xmlns:p14="http://schemas.microsoft.com/office/powerpoint/2010/main" val="42420530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able to convince students that </a:t>
            </a:r>
          </a:p>
        </p:txBody>
      </p:sp>
      <p:sp>
        <p:nvSpPr>
          <p:cNvPr id="4" name="Slide Number Placeholder 3"/>
          <p:cNvSpPr>
            <a:spLocks noGrp="1"/>
          </p:cNvSpPr>
          <p:nvPr>
            <p:ph type="sldNum" sz="quarter" idx="5"/>
          </p:nvPr>
        </p:nvSpPr>
        <p:spPr/>
        <p:txBody>
          <a:bodyPr/>
          <a:lstStyle/>
          <a:p>
            <a:fld id="{0A193586-FEB5-7C43-8F44-7EFAE4EECA28}" type="slidenum">
              <a:rPr lang="en-US" smtClean="0"/>
              <a:t>61</a:t>
            </a:fld>
            <a:endParaRPr lang="en-US"/>
          </a:p>
        </p:txBody>
      </p:sp>
    </p:spTree>
    <p:extLst>
      <p:ext uri="{BB962C8B-B14F-4D97-AF65-F5344CB8AC3E}">
        <p14:creationId xmlns:p14="http://schemas.microsoft.com/office/powerpoint/2010/main" val="3106627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There's no escaping the fact that programming is a discipline with many concepts that pathology learners are not familiar with. Given this its very easy to blow people away with just a bit of jargon, and that’s certainly happened.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have a two fold approach to avoiding this. The first is to assist our learners in building good mental models. </a:t>
            </a:r>
          </a:p>
          <a:p>
            <a:r>
              <a:rPr lang="en-US" sz="1200" b="0" i="0" kern="1200" dirty="0">
                <a:solidFill>
                  <a:schemeClr val="tx1"/>
                </a:solidFill>
                <a:effectLst/>
                <a:latin typeface="+mn-lt"/>
                <a:ea typeface="+mn-ea"/>
                <a:cs typeface="+mn-cs"/>
              </a:rPr>
              <a:t>Generally speaking a model is a simplified representation of something more complex that can be useful. In this context a mental model is a simplified representation of the key elements and relationships of the domain that is good enough to support problem solving.</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56973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it in mind I began thinking of the saying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Give a man a fish and you feed him for a day. Teach a man to fish and you feed him for a lifetime.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goal is for our learners to go off and do great data analysis independently – we should aim to teach them the craft of using R for reproducible data analysis, but given the limitations of time and cognitive resources – we just don’t have the </a:t>
            </a:r>
            <a:r>
              <a:rPr lang="en-US" dirty="0" err="1"/>
              <a:t>banndwith</a:t>
            </a:r>
            <a:r>
              <a:rPr lang="en-US" dirty="0"/>
              <a:t> to do even than.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971073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Rather what we can reasonably aim to do is give the learners the blueprint of reproducibility – the tools they need – so that they have a starting point and the tools to put the whole picture together for themselves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943309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considered how we would tackle this issue we turned to a fantastic resource – the book Teaching Tech Together by Greg Wilson who </a:t>
            </a:r>
            <a:r>
              <a:rPr lang="en-US" sz="1200" b="0" i="0" kern="1200" dirty="0">
                <a:solidFill>
                  <a:schemeClr val="tx1"/>
                </a:solidFill>
                <a:effectLst/>
                <a:latin typeface="+mn-lt"/>
                <a:ea typeface="+mn-ea"/>
                <a:cs typeface="+mn-cs"/>
              </a:rPr>
              <a:t>is best known as the co-founder of </a:t>
            </a:r>
            <a:r>
              <a:rPr lang="en-US" sz="1200" b="0" i="0" u="none" strike="noStrike" kern="1200" dirty="0">
                <a:solidFill>
                  <a:schemeClr val="tx1"/>
                </a:solidFill>
                <a:effectLst/>
                <a:latin typeface="+mn-lt"/>
                <a:ea typeface="+mn-ea"/>
                <a:cs typeface="+mn-cs"/>
                <a:hlinkClick r:id="rId3"/>
              </a:rPr>
              <a:t>Software Carpentry</a:t>
            </a:r>
            <a:r>
              <a:rPr lang="en-US" sz="1200" b="0" i="0" kern="1200" dirty="0">
                <a:solidFill>
                  <a:schemeClr val="tx1"/>
                </a:solidFill>
                <a:effectLst/>
                <a:latin typeface="+mn-lt"/>
                <a:ea typeface="+mn-ea"/>
                <a:cs typeface="+mn-cs"/>
              </a:rPr>
              <a:t>, a non-profit organization that teaches basic computing skills to researchers, and is now part of the education team at </a:t>
            </a:r>
            <a:r>
              <a:rPr lang="en-US" sz="1200" b="0" i="0" u="none" strike="noStrike" kern="1200" dirty="0">
                <a:solidFill>
                  <a:schemeClr val="tx1"/>
                </a:solidFill>
                <a:effectLst/>
                <a:latin typeface="+mn-lt"/>
                <a:ea typeface="+mn-ea"/>
                <a:cs typeface="+mn-cs"/>
                <a:hlinkClick r:id="rId4"/>
              </a:rPr>
              <a:t>RStudio</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06276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7/26/2021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7/26/2021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7/26/2021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cxnSp>
        <p:nvCxnSpPr>
          <p:cNvPr id="21" name="Google Shape;21;p4"/>
          <p:cNvCxnSpPr/>
          <p:nvPr/>
        </p:nvCxnSpPr>
        <p:spPr>
          <a:xfrm>
            <a:off x="3303632" y="554200"/>
            <a:ext cx="8325600" cy="0"/>
          </a:xfrm>
          <a:prstGeom prst="straightConnector1">
            <a:avLst/>
          </a:prstGeom>
          <a:noFill/>
          <a:ln w="38100" cap="flat" cmpd="sng">
            <a:solidFill>
              <a:schemeClr val="dk2"/>
            </a:solidFill>
            <a:prstDash val="solid"/>
            <a:round/>
            <a:headEnd type="none" w="sm" len="sm"/>
            <a:tailEnd type="none" w="sm" len="sm"/>
          </a:ln>
        </p:spPr>
      </p:cxnSp>
      <p:cxnSp>
        <p:nvCxnSpPr>
          <p:cNvPr id="22" name="Google Shape;22;p4"/>
          <p:cNvCxnSpPr/>
          <p:nvPr/>
        </p:nvCxnSpPr>
        <p:spPr>
          <a:xfrm>
            <a:off x="3303632" y="6320000"/>
            <a:ext cx="8325600" cy="0"/>
          </a:xfrm>
          <a:prstGeom prst="straightConnector1">
            <a:avLst/>
          </a:prstGeom>
          <a:noFill/>
          <a:ln w="19050" cap="flat" cmpd="sng">
            <a:solidFill>
              <a:schemeClr val="dk2"/>
            </a:solidFill>
            <a:prstDash val="solid"/>
            <a:round/>
            <a:headEnd type="none" w="sm" len="sm"/>
            <a:tailEnd type="none" w="sm" len="sm"/>
          </a:ln>
        </p:spPr>
      </p:cxnSp>
      <p:sp>
        <p:nvSpPr>
          <p:cNvPr id="23" name="Google Shape;23;p4"/>
          <p:cNvSpPr txBox="1">
            <a:spLocks noGrp="1"/>
          </p:cNvSpPr>
          <p:nvPr>
            <p:ph type="title"/>
          </p:nvPr>
        </p:nvSpPr>
        <p:spPr>
          <a:xfrm>
            <a:off x="3200333" y="767933"/>
            <a:ext cx="8428800" cy="84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 name="Google Shape;24;p4"/>
          <p:cNvSpPr txBox="1">
            <a:spLocks noGrp="1"/>
          </p:cNvSpPr>
          <p:nvPr>
            <p:ph type="body" idx="1"/>
          </p:nvPr>
        </p:nvSpPr>
        <p:spPr>
          <a:xfrm>
            <a:off x="3213483" y="2127701"/>
            <a:ext cx="8428800" cy="4003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25" name="Google Shape;25;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834705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BECB3397-D5E3-4F33-81FB-15A2B9984586}" type="datetime1">
              <a:rPr lang="en-US" smtClean="0">
                <a:solidFill>
                  <a:prstClr val="black">
                    <a:lumMod val="95000"/>
                    <a:lumOff val="5000"/>
                  </a:prstClr>
                </a:solidFill>
              </a:rPr>
              <a:t>7/26/2021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CABA08-37BF-439D-82D8-01FE1856DC69}" type="datetime1">
              <a:rPr lang="en-US" smtClean="0">
                <a:solidFill>
                  <a:prstClr val="black">
                    <a:lumMod val="95000"/>
                    <a:lumOff val="5000"/>
                  </a:prstClr>
                </a:solidFill>
              </a:rPr>
              <a:t>7/26/2021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F86E0-F10E-44FA-9ABE-5BDA0DA5EA17}" type="datetime1">
              <a:rPr lang="en-US" smtClean="0">
                <a:solidFill>
                  <a:prstClr val="black">
                    <a:lumMod val="95000"/>
                    <a:lumOff val="5000"/>
                  </a:prstClr>
                </a:solidFill>
              </a:rPr>
              <a:t>7/26/2021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8E95B9-B75A-4BC8-A845-2C0DFFDB2C57}" type="datetime1">
              <a:rPr lang="en-US" smtClean="0">
                <a:solidFill>
                  <a:prstClr val="black">
                    <a:lumMod val="95000"/>
                    <a:lumOff val="5000"/>
                  </a:prstClr>
                </a:solidFill>
              </a:rPr>
              <a:t>7/26/2021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DA3C39-A18A-4E19-ABDE-80E5224D5B0F}" type="datetime1">
              <a:rPr lang="en-US" smtClean="0">
                <a:solidFill>
                  <a:prstClr val="black">
                    <a:lumMod val="95000"/>
                    <a:lumOff val="5000"/>
                  </a:prstClr>
                </a:solidFill>
              </a:rPr>
              <a:t>7/26/2021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DC67C6-246E-4E17-A7CD-E9BF8E35602B}" type="datetime1">
              <a:rPr lang="en-US" smtClean="0">
                <a:solidFill>
                  <a:prstClr val="black">
                    <a:lumMod val="95000"/>
                    <a:lumOff val="5000"/>
                  </a:prstClr>
                </a:solidFill>
              </a:rPr>
              <a:t>7/26/2021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46DC2-DC32-4D29-8E82-E17A69B9C85C}" type="datetime1">
              <a:rPr lang="en-US" smtClean="0">
                <a:solidFill>
                  <a:prstClr val="black">
                    <a:lumMod val="95000"/>
                    <a:lumOff val="5000"/>
                  </a:prstClr>
                </a:solidFill>
              </a:rPr>
              <a:t>7/26/2021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81B662C3-5039-4660-89E6-120C0F6EB38E}" type="datetime1">
              <a:rPr lang="en-US" smtClean="0">
                <a:solidFill>
                  <a:prstClr val="black">
                    <a:lumMod val="95000"/>
                    <a:lumOff val="5000"/>
                  </a:prstClr>
                </a:solidFill>
              </a:rPr>
              <a:t>7/26/2021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9EE4D-9C14-4FCC-ADDF-44BDAD675947}" type="datetime1">
              <a:rPr lang="en-US" smtClean="0">
                <a:solidFill>
                  <a:prstClr val="black">
                    <a:lumMod val="95000"/>
                    <a:lumOff val="5000"/>
                  </a:prstClr>
                </a:solidFill>
              </a:rPr>
              <a:t>7/26/2021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9752423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116D801F-AB0D-4BED-A090-6C4557C6BB45}" type="datetime1">
              <a:rPr lang="en-US" smtClean="0">
                <a:solidFill>
                  <a:prstClr val="black">
                    <a:lumMod val="95000"/>
                    <a:lumOff val="5000"/>
                  </a:prstClr>
                </a:solidFill>
              </a:rPr>
              <a:t>7/26/2021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9FB1F-E20E-4B8A-97A9-F749EE272C4C}" type="datetime1">
              <a:rPr lang="en-US" smtClean="0">
                <a:solidFill>
                  <a:prstClr val="black">
                    <a:lumMod val="95000"/>
                    <a:lumOff val="5000"/>
                  </a:prstClr>
                </a:solidFill>
              </a:rPr>
              <a:t>7/26/2021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22ADD8-F106-4098-B324-0DCDA1750B95}" type="datetime1">
              <a:rPr lang="en-US" smtClean="0">
                <a:solidFill>
                  <a:prstClr val="black">
                    <a:lumMod val="95000"/>
                    <a:lumOff val="5000"/>
                  </a:prstClr>
                </a:solidFill>
              </a:rPr>
              <a:t>7/26/2021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8F6EF5-BC4B-4A32-A3F7-181981DE585C}" type="datetime1">
              <a:rPr lang="en-US" smtClean="0">
                <a:solidFill>
                  <a:prstClr val="black">
                    <a:lumMod val="95000"/>
                    <a:lumOff val="5000"/>
                  </a:prstClr>
                </a:solidFill>
              </a:rPr>
              <a:t>7/26/2021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3E5C40-1917-4947-AC5D-D15795287B56}" type="datetime1">
              <a:rPr lang="en-US" smtClean="0">
                <a:solidFill>
                  <a:prstClr val="black">
                    <a:lumMod val="95000"/>
                    <a:lumOff val="5000"/>
                  </a:prstClr>
                </a:solidFill>
              </a:rPr>
              <a:t>7/26/2021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7215FB-CD94-498E-BA40-D85064FA191E}" type="datetime1">
              <a:rPr lang="en-US" smtClean="0">
                <a:solidFill>
                  <a:prstClr val="black">
                    <a:lumMod val="95000"/>
                    <a:lumOff val="5000"/>
                  </a:prstClr>
                </a:solidFill>
              </a:rPr>
              <a:t>7/26/2021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7/26/2021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7/26/2021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7/26/2021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7/26/2021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7/26/2021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93" r:id="rId8"/>
    <p:sldLayoutId id="2147483674" r:id="rId9"/>
    <p:sldLayoutId id="2147483692" r:id="rId10"/>
    <p:sldLayoutId id="2147483694" r:id="rId11"/>
    <p:sldLayoutId id="2147483677" r:id="rId12"/>
    <p:sldLayoutId id="2147483687" r:id="rId13"/>
    <p:sldLayoutId id="2147483688" r:id="rId14"/>
    <p:sldLayoutId id="2147483689" r:id="rId15"/>
    <p:sldLayoutId id="2147483690" r:id="rId16"/>
    <p:sldLayoutId id="2147483691" r:id="rId17"/>
    <p:sldLayoutId id="2147483695" r:id="rId18"/>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34245-7884-4EB5-B7F1-8F32C31A1C46}" type="datetime1">
              <a:rPr lang="en-US" smtClean="0">
                <a:solidFill>
                  <a:prstClr val="black">
                    <a:lumMod val="95000"/>
                    <a:lumOff val="5000"/>
                  </a:prstClr>
                </a:solidFill>
              </a:rPr>
              <a:t>7/26/2021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6" r:id="rId18"/>
    <p:sldLayoutId id="2147483678" r:id="rId19"/>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 Id="rId9" Type="http://schemas.openxmlformats.org/officeDocument/2006/relationships/image" Target="../media/image43.jpe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hyperlink" Target="https://github.com/skadauke/intro-to-r-for-clinicians-chop" TargetMode="Externa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tiff"/><Relationship Id="rId4" Type="http://schemas.openxmlformats.org/officeDocument/2006/relationships/image" Target="../media/image59.tiff"/></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64.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9CB217BC-72F0-F445-8216-42935F850ED9}"/>
              </a:ext>
            </a:extLst>
          </p:cNvPr>
          <p:cNvGrpSpPr/>
          <p:nvPr/>
        </p:nvGrpSpPr>
        <p:grpSpPr>
          <a:xfrm>
            <a:off x="-1" y="0"/>
            <a:ext cx="12195315" cy="7966469"/>
            <a:chOff x="-1" y="0"/>
            <a:chExt cx="12195315" cy="7966469"/>
          </a:xfrm>
        </p:grpSpPr>
        <p:grpSp>
          <p:nvGrpSpPr>
            <p:cNvPr id="14" name="Group 13">
              <a:extLst>
                <a:ext uri="{FF2B5EF4-FFF2-40B4-BE49-F238E27FC236}">
                  <a16:creationId xmlns:a16="http://schemas.microsoft.com/office/drawing/2014/main" id="{5C54E656-29E8-0949-85E5-C384F4216530}"/>
                </a:ext>
              </a:extLst>
            </p:cNvPr>
            <p:cNvGrpSpPr/>
            <p:nvPr/>
          </p:nvGrpSpPr>
          <p:grpSpPr>
            <a:xfrm>
              <a:off x="-1" y="0"/>
              <a:ext cx="12192001" cy="4572001"/>
              <a:chOff x="-1" y="0"/>
              <a:chExt cx="12192001" cy="4572001"/>
            </a:xfrm>
          </p:grpSpPr>
          <p:sp>
            <p:nvSpPr>
              <p:cNvPr id="8" name="Rectangle 7">
                <a:extLst>
                  <a:ext uri="{FF2B5EF4-FFF2-40B4-BE49-F238E27FC236}">
                    <a16:creationId xmlns:a16="http://schemas.microsoft.com/office/drawing/2014/main" id="{91B1D4A7-566C-A24F-B99F-6A2A2D13CF72}"/>
                  </a:ext>
                </a:extLst>
              </p:cNvPr>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5">
                <a:extLst>
                  <a:ext uri="{FF2B5EF4-FFF2-40B4-BE49-F238E27FC236}">
                    <a16:creationId xmlns:a16="http://schemas.microsoft.com/office/drawing/2014/main" id="{87E918DB-FC0C-E24A-AF03-CDDF1719075C}"/>
                  </a:ext>
                </a:extLst>
              </p:cNvPr>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pSp>
        <p:grpSp>
          <p:nvGrpSpPr>
            <p:cNvPr id="16" name="Group 15">
              <a:extLst>
                <a:ext uri="{FF2B5EF4-FFF2-40B4-BE49-F238E27FC236}">
                  <a16:creationId xmlns:a16="http://schemas.microsoft.com/office/drawing/2014/main" id="{9416013F-7FC1-3348-A1A6-9FA1B9574602}"/>
                </a:ext>
              </a:extLst>
            </p:cNvPr>
            <p:cNvGrpSpPr/>
            <p:nvPr/>
          </p:nvGrpSpPr>
          <p:grpSpPr>
            <a:xfrm>
              <a:off x="3313" y="3394468"/>
              <a:ext cx="12192001" cy="4572001"/>
              <a:chOff x="-1" y="0"/>
              <a:chExt cx="12192001" cy="4572001"/>
            </a:xfrm>
          </p:grpSpPr>
          <p:sp>
            <p:nvSpPr>
              <p:cNvPr id="17" name="Rectangle 16">
                <a:extLst>
                  <a:ext uri="{FF2B5EF4-FFF2-40B4-BE49-F238E27FC236}">
                    <a16:creationId xmlns:a16="http://schemas.microsoft.com/office/drawing/2014/main" id="{52620186-EC3D-3A48-9660-7F9294CAC112}"/>
                  </a:ext>
                </a:extLst>
              </p:cNvPr>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5">
                <a:extLst>
                  <a:ext uri="{FF2B5EF4-FFF2-40B4-BE49-F238E27FC236}">
                    <a16:creationId xmlns:a16="http://schemas.microsoft.com/office/drawing/2014/main" id="{84FB9BB0-611D-454A-AAF6-5DCE0BE7CA8B}"/>
                  </a:ext>
                </a:extLst>
              </p:cNvPr>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pSp>
      </p:grpSp>
      <p:sp>
        <p:nvSpPr>
          <p:cNvPr id="20" name="Rectangle 19">
            <a:extLst>
              <a:ext uri="{FF2B5EF4-FFF2-40B4-BE49-F238E27FC236}">
                <a16:creationId xmlns:a16="http://schemas.microsoft.com/office/drawing/2014/main" id="{5DFA8E1B-27CB-8C49-984D-153628377050}"/>
              </a:ext>
            </a:extLst>
          </p:cNvPr>
          <p:cNvSpPr/>
          <p:nvPr/>
        </p:nvSpPr>
        <p:spPr>
          <a:xfrm>
            <a:off x="1461052" y="0"/>
            <a:ext cx="9303026"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bject 10">
            <a:extLst>
              <a:ext uri="{FF2B5EF4-FFF2-40B4-BE49-F238E27FC236}">
                <a16:creationId xmlns:a16="http://schemas.microsoft.com/office/drawing/2014/main" id="{27C4C0B7-6C5E-CA43-90BC-6AC93F73CC00}"/>
              </a:ext>
            </a:extLst>
          </p:cNvPr>
          <p:cNvSpPr txBox="1"/>
          <p:nvPr/>
        </p:nvSpPr>
        <p:spPr>
          <a:xfrm>
            <a:off x="2228364" y="1066747"/>
            <a:ext cx="7735271" cy="1674176"/>
          </a:xfrm>
          <a:prstGeom prst="rect">
            <a:avLst/>
          </a:prstGeom>
        </p:spPr>
        <p:txBody>
          <a:bodyPr vert="horz" wrap="square" lIns="0" tIns="12065" rIns="0" bIns="0" rtlCol="0">
            <a:spAutoFit/>
          </a:bodyPr>
          <a:lstStyle/>
          <a:p>
            <a:pPr marL="12700" algn="ctr">
              <a:lnSpc>
                <a:spcPct val="100000"/>
              </a:lnSpc>
              <a:spcBef>
                <a:spcPts val="95"/>
              </a:spcBef>
            </a:pPr>
            <a:r>
              <a:rPr lang="en-US" sz="5400" spc="-5" dirty="0">
                <a:latin typeface="Tw Cen MT" panose="020B0602020104020603" pitchFamily="34" charset="77"/>
                <a:cs typeface="Helvetica Neue"/>
              </a:rPr>
              <a:t>Teaching Pathologists </a:t>
            </a:r>
          </a:p>
          <a:p>
            <a:pPr marL="12700" algn="ctr">
              <a:lnSpc>
                <a:spcPct val="100000"/>
              </a:lnSpc>
              <a:spcBef>
                <a:spcPts val="95"/>
              </a:spcBef>
            </a:pPr>
            <a:r>
              <a:rPr lang="en-US" sz="5400" spc="-5" dirty="0">
                <a:latin typeface="Tw Cen MT" panose="020B0602020104020603" pitchFamily="34" charset="77"/>
                <a:cs typeface="Helvetica Neue"/>
              </a:rPr>
              <a:t>How To Code</a:t>
            </a:r>
          </a:p>
        </p:txBody>
      </p:sp>
      <p:sp>
        <p:nvSpPr>
          <p:cNvPr id="5" name="object 10">
            <a:extLst>
              <a:ext uri="{FF2B5EF4-FFF2-40B4-BE49-F238E27FC236}">
                <a16:creationId xmlns:a16="http://schemas.microsoft.com/office/drawing/2014/main" id="{CEDB35C8-1505-2E47-A1D7-310ED12420B6}"/>
              </a:ext>
            </a:extLst>
          </p:cNvPr>
          <p:cNvSpPr txBox="1"/>
          <p:nvPr/>
        </p:nvSpPr>
        <p:spPr>
          <a:xfrm>
            <a:off x="2228364" y="2859353"/>
            <a:ext cx="7735271" cy="1120178"/>
          </a:xfrm>
          <a:prstGeom prst="rect">
            <a:avLst/>
          </a:prstGeom>
        </p:spPr>
        <p:txBody>
          <a:bodyPr vert="horz" wrap="square" lIns="0" tIns="12065" rIns="0" bIns="0" rtlCol="0">
            <a:spAutoFit/>
          </a:bodyPr>
          <a:lstStyle/>
          <a:p>
            <a:pPr marL="12700" algn="ctr">
              <a:lnSpc>
                <a:spcPct val="100000"/>
              </a:lnSpc>
              <a:spcBef>
                <a:spcPts val="95"/>
              </a:spcBef>
            </a:pPr>
            <a:r>
              <a:rPr lang="en-US" sz="3600" i="1" spc="-5" dirty="0">
                <a:latin typeface="Tw Cen MT" panose="020B0602020104020603" pitchFamily="34" charset="77"/>
                <a:cs typeface="Helvetica Neue"/>
              </a:rPr>
              <a:t>How to Fix the Data Literacy Crisis in Medical Education</a:t>
            </a:r>
          </a:p>
        </p:txBody>
      </p:sp>
      <p:sp>
        <p:nvSpPr>
          <p:cNvPr id="6" name="object 10">
            <a:extLst>
              <a:ext uri="{FF2B5EF4-FFF2-40B4-BE49-F238E27FC236}">
                <a16:creationId xmlns:a16="http://schemas.microsoft.com/office/drawing/2014/main" id="{4BD63C1E-40B9-5C43-B8E0-8DE971B95646}"/>
              </a:ext>
            </a:extLst>
          </p:cNvPr>
          <p:cNvSpPr txBox="1"/>
          <p:nvPr/>
        </p:nvSpPr>
        <p:spPr>
          <a:xfrm>
            <a:off x="2228364" y="4426981"/>
            <a:ext cx="7735271" cy="1897314"/>
          </a:xfrm>
          <a:prstGeom prst="rect">
            <a:avLst/>
          </a:prstGeom>
        </p:spPr>
        <p:txBody>
          <a:bodyPr vert="horz" wrap="square" lIns="0" tIns="12065" rIns="0" bIns="0" rtlCol="0">
            <a:spAutoFit/>
          </a:bodyPr>
          <a:lstStyle/>
          <a:p>
            <a:pPr marL="12700" algn="ctr">
              <a:lnSpc>
                <a:spcPct val="100000"/>
              </a:lnSpc>
              <a:spcBef>
                <a:spcPts val="95"/>
              </a:spcBef>
            </a:pPr>
            <a:r>
              <a:rPr lang="en-US" sz="3600" spc="-5" dirty="0">
                <a:latin typeface="Tw Cen MT" panose="020B0602020104020603" pitchFamily="34" charset="77"/>
                <a:cs typeface="Helvetica Neue"/>
              </a:rPr>
              <a:t>Stephan Kadauke, MD, PhD</a:t>
            </a:r>
          </a:p>
          <a:p>
            <a:pPr marL="12700" algn="ctr">
              <a:lnSpc>
                <a:spcPct val="100000"/>
              </a:lnSpc>
              <a:spcBef>
                <a:spcPts val="95"/>
              </a:spcBef>
            </a:pPr>
            <a:r>
              <a:rPr lang="en-US" sz="3600" spc="-5" dirty="0" err="1">
                <a:latin typeface="Tw Cen MT" panose="020B0602020104020603" pitchFamily="34" charset="77"/>
                <a:cs typeface="Helvetica Neue"/>
              </a:rPr>
              <a:t>Amrom</a:t>
            </a:r>
            <a:r>
              <a:rPr lang="en-US" sz="3600" spc="-5" dirty="0">
                <a:latin typeface="Tw Cen MT" panose="020B0602020104020603" pitchFamily="34" charset="77"/>
                <a:cs typeface="Helvetica Neue"/>
              </a:rPr>
              <a:t> Obstfeld, MD, PhD</a:t>
            </a:r>
            <a:endParaRPr lang="en-US" sz="2400" spc="-5" dirty="0">
              <a:latin typeface="Tw Cen MT" panose="020B0602020104020603" pitchFamily="34" charset="77"/>
              <a:cs typeface="Helvetica Neue"/>
            </a:endParaRPr>
          </a:p>
          <a:p>
            <a:pPr marL="12700" algn="ctr">
              <a:lnSpc>
                <a:spcPct val="100000"/>
              </a:lnSpc>
              <a:spcBef>
                <a:spcPts val="95"/>
              </a:spcBef>
            </a:pPr>
            <a:r>
              <a:rPr lang="en-US" sz="2400" spc="-5" dirty="0">
                <a:latin typeface="Tw Cen MT" panose="020B0602020104020603" pitchFamily="34" charset="77"/>
                <a:cs typeface="Helvetica Neue"/>
              </a:rPr>
              <a:t>July 27</a:t>
            </a:r>
            <a:r>
              <a:rPr lang="en-US" sz="2400" spc="-5" baseline="30000" dirty="0">
                <a:latin typeface="Tw Cen MT" panose="020B0602020104020603" pitchFamily="34" charset="77"/>
                <a:cs typeface="Helvetica Neue"/>
              </a:rPr>
              <a:t>th</a:t>
            </a:r>
            <a:r>
              <a:rPr lang="en-US" sz="2400" spc="-5" dirty="0">
                <a:latin typeface="Tw Cen MT" panose="020B0602020104020603" pitchFamily="34" charset="77"/>
                <a:cs typeface="Helvetica Neue"/>
              </a:rPr>
              <a:t>, 2021</a:t>
            </a:r>
          </a:p>
          <a:p>
            <a:pPr marL="12700" algn="ctr">
              <a:lnSpc>
                <a:spcPct val="100000"/>
              </a:lnSpc>
              <a:spcBef>
                <a:spcPts val="95"/>
              </a:spcBef>
            </a:pPr>
            <a:r>
              <a:rPr lang="en-US" sz="2400" spc="-5" dirty="0">
                <a:latin typeface="Tw Cen MT" panose="020B0602020104020603" pitchFamily="34" charset="77"/>
                <a:cs typeface="Helvetica Neue"/>
              </a:rPr>
              <a:t>APC Annual Meeting</a:t>
            </a:r>
          </a:p>
        </p:txBody>
      </p:sp>
      <p:pic>
        <p:nvPicPr>
          <p:cNvPr id="22" name="Picture 21">
            <a:extLst>
              <a:ext uri="{FF2B5EF4-FFF2-40B4-BE49-F238E27FC236}">
                <a16:creationId xmlns:a16="http://schemas.microsoft.com/office/drawing/2014/main" id="{86A1DE3A-43E7-8145-89BF-5E1D86DAB3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2707" y="6135391"/>
            <a:ext cx="1949440" cy="408279"/>
          </a:xfrm>
          <a:prstGeom prst="rect">
            <a:avLst/>
          </a:prstGeom>
        </p:spPr>
      </p:pic>
      <p:pic>
        <p:nvPicPr>
          <p:cNvPr id="1026" name="Picture 2">
            <a:extLst>
              <a:ext uri="{FF2B5EF4-FFF2-40B4-BE49-F238E27FC236}">
                <a16:creationId xmlns:a16="http://schemas.microsoft.com/office/drawing/2014/main" id="{7FA4A42A-A105-AD44-A813-3AED40E47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8595" y="5894464"/>
            <a:ext cx="830697" cy="830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51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3E9B3-EF02-4B95-828A-BC7A16DD2351}"/>
              </a:ext>
            </a:extLst>
          </p:cNvPr>
          <p:cNvSpPr>
            <a:spLocks noGrp="1"/>
          </p:cNvSpPr>
          <p:nvPr>
            <p:ph type="title"/>
          </p:nvPr>
        </p:nvSpPr>
        <p:spPr/>
        <p:txBody>
          <a:bodyPr/>
          <a:lstStyle/>
          <a:p>
            <a:r>
              <a:rPr lang="en-US" dirty="0"/>
              <a:t>Cognitive Load Theory</a:t>
            </a:r>
          </a:p>
        </p:txBody>
      </p:sp>
      <p:pic>
        <p:nvPicPr>
          <p:cNvPr id="7174" name="Picture 6" descr="Pin on Printable Patterns at PatternUniverse.com">
            <a:extLst>
              <a:ext uri="{FF2B5EF4-FFF2-40B4-BE49-F238E27FC236}">
                <a16:creationId xmlns:a16="http://schemas.microsoft.com/office/drawing/2014/main" id="{608C95BD-3678-449E-84D9-1EB72822BD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009298" y="1869838"/>
            <a:ext cx="3073456" cy="3978729"/>
          </a:xfrm>
          <a:prstGeom prst="rect">
            <a:avLst/>
          </a:prstGeom>
          <a:noFill/>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D4A406BE-F237-498E-BB7C-52C851EEE993}"/>
              </a:ext>
            </a:extLst>
          </p:cNvPr>
          <p:cNvSpPr/>
          <p:nvPr/>
        </p:nvSpPr>
        <p:spPr>
          <a:xfrm>
            <a:off x="4327071" y="2331720"/>
            <a:ext cx="2194560" cy="21945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tial Circle 16">
            <a:extLst>
              <a:ext uri="{FF2B5EF4-FFF2-40B4-BE49-F238E27FC236}">
                <a16:creationId xmlns:a16="http://schemas.microsoft.com/office/drawing/2014/main" id="{5CFECEA5-9509-4650-B1E9-83DE25FF70CF}"/>
              </a:ext>
            </a:extLst>
          </p:cNvPr>
          <p:cNvSpPr/>
          <p:nvPr/>
        </p:nvSpPr>
        <p:spPr>
          <a:xfrm>
            <a:off x="4318907" y="2329214"/>
            <a:ext cx="2203704" cy="2203704"/>
          </a:xfrm>
          <a:prstGeom prst="pie">
            <a:avLst>
              <a:gd name="adj1" fmla="val 10784439"/>
              <a:gd name="adj2" fmla="val 16200000"/>
            </a:avLst>
          </a:prstGeom>
          <a:solidFill>
            <a:srgbClr val="FFD57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0796E4E-A7F6-4505-AB47-C977BEDDAD65}"/>
              </a:ext>
            </a:extLst>
          </p:cNvPr>
          <p:cNvSpPr txBox="1"/>
          <p:nvPr/>
        </p:nvSpPr>
        <p:spPr>
          <a:xfrm>
            <a:off x="7633607" y="5918841"/>
            <a:ext cx="2811988" cy="707886"/>
          </a:xfrm>
          <a:prstGeom prst="rect">
            <a:avLst/>
          </a:prstGeom>
          <a:noFill/>
        </p:spPr>
        <p:txBody>
          <a:bodyPr wrap="none" rtlCol="0">
            <a:spAutoFit/>
          </a:bodyPr>
          <a:lstStyle/>
          <a:p>
            <a:r>
              <a:rPr lang="en-US" sz="4000" dirty="0">
                <a:solidFill>
                  <a:srgbClr val="1CADE4"/>
                </a:solidFill>
              </a:rPr>
              <a:t>Intrinsic Load</a:t>
            </a:r>
          </a:p>
        </p:txBody>
      </p:sp>
      <p:sp>
        <p:nvSpPr>
          <p:cNvPr id="23" name="TextBox 22">
            <a:extLst>
              <a:ext uri="{FF2B5EF4-FFF2-40B4-BE49-F238E27FC236}">
                <a16:creationId xmlns:a16="http://schemas.microsoft.com/office/drawing/2014/main" id="{7450AB4F-7AA5-4F92-A9B1-04468A813318}"/>
              </a:ext>
            </a:extLst>
          </p:cNvPr>
          <p:cNvSpPr txBox="1"/>
          <p:nvPr/>
        </p:nvSpPr>
        <p:spPr>
          <a:xfrm>
            <a:off x="879022" y="5918841"/>
            <a:ext cx="2956259" cy="707886"/>
          </a:xfrm>
          <a:prstGeom prst="rect">
            <a:avLst/>
          </a:prstGeom>
          <a:noFill/>
        </p:spPr>
        <p:txBody>
          <a:bodyPr wrap="none" rtlCol="0">
            <a:spAutoFit/>
          </a:bodyPr>
          <a:lstStyle/>
          <a:p>
            <a:r>
              <a:rPr lang="en-US" sz="4000" dirty="0">
                <a:solidFill>
                  <a:srgbClr val="FFD579"/>
                </a:solidFill>
              </a:rPr>
              <a:t>Extrinsic Load</a:t>
            </a:r>
          </a:p>
        </p:txBody>
      </p:sp>
      <p:sp>
        <p:nvSpPr>
          <p:cNvPr id="13" name="Freeform: Shape 12">
            <a:extLst>
              <a:ext uri="{FF2B5EF4-FFF2-40B4-BE49-F238E27FC236}">
                <a16:creationId xmlns:a16="http://schemas.microsoft.com/office/drawing/2014/main" id="{9DC45486-6959-4E14-A7D6-587DC5B50471}"/>
              </a:ext>
            </a:extLst>
          </p:cNvPr>
          <p:cNvSpPr/>
          <p:nvPr/>
        </p:nvSpPr>
        <p:spPr>
          <a:xfrm rot="14446401">
            <a:off x="4323480" y="2331720"/>
            <a:ext cx="2194560" cy="2194560"/>
          </a:xfrm>
          <a:custGeom>
            <a:avLst/>
            <a:gdLst>
              <a:gd name="connsiteX0" fmla="*/ 1230417 w 2194560"/>
              <a:gd name="connsiteY0" fmla="*/ 2185698 h 2194560"/>
              <a:gd name="connsiteX1" fmla="*/ 1209471 w 2194560"/>
              <a:gd name="connsiteY1" fmla="*/ 2188895 h 2194560"/>
              <a:gd name="connsiteX2" fmla="*/ 1097345 w 2194560"/>
              <a:gd name="connsiteY2" fmla="*/ 2194557 h 2194560"/>
              <a:gd name="connsiteX3" fmla="*/ 1365331 w 2194560"/>
              <a:gd name="connsiteY3" fmla="*/ 2160205 h 2194560"/>
              <a:gd name="connsiteX4" fmla="*/ 1318420 w 2194560"/>
              <a:gd name="connsiteY4" fmla="*/ 2172267 h 2194560"/>
              <a:gd name="connsiteX5" fmla="*/ 1265172 w 2194560"/>
              <a:gd name="connsiteY5" fmla="*/ 2180394 h 2194560"/>
              <a:gd name="connsiteX6" fmla="*/ 1638059 w 2194560"/>
              <a:gd name="connsiteY6" fmla="*/ 2051341 h 2194560"/>
              <a:gd name="connsiteX7" fmla="*/ 1620309 w 2194560"/>
              <a:gd name="connsiteY7" fmla="*/ 2062124 h 2194560"/>
              <a:gd name="connsiteX8" fmla="*/ 1423578 w 2194560"/>
              <a:gd name="connsiteY8" fmla="*/ 2145229 h 2194560"/>
              <a:gd name="connsiteX9" fmla="*/ 1396693 w 2194560"/>
              <a:gd name="connsiteY9" fmla="*/ 2152141 h 2194560"/>
              <a:gd name="connsiteX10" fmla="*/ 1519605 w 2194560"/>
              <a:gd name="connsiteY10" fmla="*/ 2110043 h 2194560"/>
              <a:gd name="connsiteX11" fmla="*/ 1747793 w 2194560"/>
              <a:gd name="connsiteY11" fmla="*/ 1979484 h 2194560"/>
              <a:gd name="connsiteX12" fmla="*/ 1710780 w 2194560"/>
              <a:gd name="connsiteY12" fmla="*/ 2007162 h 2194560"/>
              <a:gd name="connsiteX13" fmla="*/ 1663838 w 2194560"/>
              <a:gd name="connsiteY13" fmla="*/ 2035680 h 2194560"/>
              <a:gd name="connsiteX14" fmla="*/ 1871742 w 2194560"/>
              <a:gd name="connsiteY14" fmla="*/ 1874476 h 2194560"/>
              <a:gd name="connsiteX15" fmla="*/ 1795252 w 2194560"/>
              <a:gd name="connsiteY15" fmla="*/ 1943995 h 2194560"/>
              <a:gd name="connsiteX16" fmla="*/ 1776411 w 2194560"/>
              <a:gd name="connsiteY16" fmla="*/ 1958084 h 2194560"/>
              <a:gd name="connsiteX17" fmla="*/ 1958447 w 2194560"/>
              <a:gd name="connsiteY17" fmla="*/ 1775926 h 2194560"/>
              <a:gd name="connsiteX18" fmla="*/ 1943995 w 2194560"/>
              <a:gd name="connsiteY18" fmla="*/ 1795252 h 2194560"/>
              <a:gd name="connsiteX19" fmla="*/ 1873853 w 2194560"/>
              <a:gd name="connsiteY19" fmla="*/ 1872427 h 2194560"/>
              <a:gd name="connsiteX20" fmla="*/ 2038710 w 2194560"/>
              <a:gd name="connsiteY20" fmla="*/ 1658851 h 2194560"/>
              <a:gd name="connsiteX21" fmla="*/ 2007162 w 2194560"/>
              <a:gd name="connsiteY21" fmla="*/ 1710780 h 2194560"/>
              <a:gd name="connsiteX22" fmla="*/ 1979664 w 2194560"/>
              <a:gd name="connsiteY22" fmla="*/ 1747552 h 2194560"/>
              <a:gd name="connsiteX23" fmla="*/ 2111880 w 2194560"/>
              <a:gd name="connsiteY23" fmla="*/ 1514693 h 2194560"/>
              <a:gd name="connsiteX24" fmla="*/ 2108330 w 2194560"/>
              <a:gd name="connsiteY24" fmla="*/ 1524391 h 2194560"/>
              <a:gd name="connsiteX25" fmla="*/ 2062124 w 2194560"/>
              <a:gd name="connsiteY25" fmla="*/ 1620309 h 2194560"/>
              <a:gd name="connsiteX26" fmla="*/ 2052776 w 2194560"/>
              <a:gd name="connsiteY26" fmla="*/ 1635697 h 2194560"/>
              <a:gd name="connsiteX27" fmla="*/ 2153806 w 2194560"/>
              <a:gd name="connsiteY27" fmla="*/ 1390217 h 2194560"/>
              <a:gd name="connsiteX28" fmla="*/ 2145228 w 2194560"/>
              <a:gd name="connsiteY28" fmla="*/ 1423578 h 2194560"/>
              <a:gd name="connsiteX29" fmla="*/ 2116491 w 2194560"/>
              <a:gd name="connsiteY29" fmla="*/ 1502095 h 2194560"/>
              <a:gd name="connsiteX30" fmla="*/ 2181656 w 2194560"/>
              <a:gd name="connsiteY30" fmla="*/ 1256905 h 2194560"/>
              <a:gd name="connsiteX31" fmla="*/ 2172267 w 2194560"/>
              <a:gd name="connsiteY31" fmla="*/ 1318420 h 2194560"/>
              <a:gd name="connsiteX32" fmla="*/ 2162224 w 2194560"/>
              <a:gd name="connsiteY32" fmla="*/ 1357479 h 2194560"/>
              <a:gd name="connsiteX33" fmla="*/ 2194431 w 2194560"/>
              <a:gd name="connsiteY33" fmla="*/ 1094716 h 2194560"/>
              <a:gd name="connsiteX34" fmla="*/ 2194560 w 2194560"/>
              <a:gd name="connsiteY34" fmla="*/ 1097280 h 2194560"/>
              <a:gd name="connsiteX35" fmla="*/ 2188895 w 2194560"/>
              <a:gd name="connsiteY35" fmla="*/ 1209471 h 2194560"/>
              <a:gd name="connsiteX36" fmla="*/ 2186496 w 2194560"/>
              <a:gd name="connsiteY36" fmla="*/ 1225189 h 2194560"/>
              <a:gd name="connsiteX37" fmla="*/ 2185630 w 2194560"/>
              <a:gd name="connsiteY37" fmla="*/ 963697 h 2194560"/>
              <a:gd name="connsiteX38" fmla="*/ 2188895 w 2194560"/>
              <a:gd name="connsiteY38" fmla="*/ 985090 h 2194560"/>
              <a:gd name="connsiteX39" fmla="*/ 2193733 w 2194560"/>
              <a:gd name="connsiteY39" fmla="*/ 1080902 h 2194560"/>
              <a:gd name="connsiteX40" fmla="*/ 2160300 w 2194560"/>
              <a:gd name="connsiteY40" fmla="*/ 829597 h 2194560"/>
              <a:gd name="connsiteX41" fmla="*/ 2172267 w 2194560"/>
              <a:gd name="connsiteY41" fmla="*/ 876140 h 2194560"/>
              <a:gd name="connsiteX42" fmla="*/ 2180253 w 2194560"/>
              <a:gd name="connsiteY42" fmla="*/ 928466 h 2194560"/>
              <a:gd name="connsiteX43" fmla="*/ 2049671 w 2194560"/>
              <a:gd name="connsiteY43" fmla="*/ 553752 h 2194560"/>
              <a:gd name="connsiteX44" fmla="*/ 2062124 w 2194560"/>
              <a:gd name="connsiteY44" fmla="*/ 574251 h 2194560"/>
              <a:gd name="connsiteX45" fmla="*/ 2145228 w 2194560"/>
              <a:gd name="connsiteY45" fmla="*/ 770983 h 2194560"/>
              <a:gd name="connsiteX46" fmla="*/ 2152205 w 2194560"/>
              <a:gd name="connsiteY46" fmla="*/ 798117 h 2194560"/>
              <a:gd name="connsiteX47" fmla="*/ 2109697 w 2194560"/>
              <a:gd name="connsiteY47" fmla="*/ 674104 h 2194560"/>
              <a:gd name="connsiteX48" fmla="*/ 1974543 w 2194560"/>
              <a:gd name="connsiteY48" fmla="*/ 440160 h 2194560"/>
              <a:gd name="connsiteX49" fmla="*/ 2007162 w 2194560"/>
              <a:gd name="connsiteY49" fmla="*/ 483780 h 2194560"/>
              <a:gd name="connsiteX50" fmla="*/ 2033633 w 2194560"/>
              <a:gd name="connsiteY50" fmla="*/ 527354 h 2194560"/>
              <a:gd name="connsiteX51" fmla="*/ 1869352 w 2194560"/>
              <a:gd name="connsiteY51" fmla="*/ 317912 h 2194560"/>
              <a:gd name="connsiteX52" fmla="*/ 1873174 w 2194560"/>
              <a:gd name="connsiteY52" fmla="*/ 321386 h 2194560"/>
              <a:gd name="connsiteX53" fmla="*/ 1943995 w 2194560"/>
              <a:gd name="connsiteY53" fmla="*/ 399308 h 2194560"/>
              <a:gd name="connsiteX54" fmla="*/ 1954877 w 2194560"/>
              <a:gd name="connsiteY54" fmla="*/ 413860 h 2194560"/>
              <a:gd name="connsiteX55" fmla="*/ 1771395 w 2194560"/>
              <a:gd name="connsiteY55" fmla="*/ 232725 h 2194560"/>
              <a:gd name="connsiteX56" fmla="*/ 1795252 w 2194560"/>
              <a:gd name="connsiteY56" fmla="*/ 250566 h 2194560"/>
              <a:gd name="connsiteX57" fmla="*/ 1854234 w 2194560"/>
              <a:gd name="connsiteY57" fmla="*/ 304172 h 2194560"/>
              <a:gd name="connsiteX58" fmla="*/ 1654550 w 2194560"/>
              <a:gd name="connsiteY58" fmla="*/ 153238 h 2194560"/>
              <a:gd name="connsiteX59" fmla="*/ 1710780 w 2194560"/>
              <a:gd name="connsiteY59" fmla="*/ 187398 h 2194560"/>
              <a:gd name="connsiteX60" fmla="*/ 1741835 w 2194560"/>
              <a:gd name="connsiteY60" fmla="*/ 210621 h 2194560"/>
              <a:gd name="connsiteX61" fmla="*/ 1514114 w 2194560"/>
              <a:gd name="connsiteY61" fmla="*/ 82468 h 2194560"/>
              <a:gd name="connsiteX62" fmla="*/ 1524391 w 2194560"/>
              <a:gd name="connsiteY62" fmla="*/ 86230 h 2194560"/>
              <a:gd name="connsiteX63" fmla="*/ 1620309 w 2194560"/>
              <a:gd name="connsiteY63" fmla="*/ 132436 h 2194560"/>
              <a:gd name="connsiteX64" fmla="*/ 1633136 w 2194560"/>
              <a:gd name="connsiteY64" fmla="*/ 140229 h 2194560"/>
              <a:gd name="connsiteX65" fmla="*/ 1390482 w 2194560"/>
              <a:gd name="connsiteY65" fmla="*/ 40822 h 2194560"/>
              <a:gd name="connsiteX66" fmla="*/ 1423578 w 2194560"/>
              <a:gd name="connsiteY66" fmla="*/ 49332 h 2194560"/>
              <a:gd name="connsiteX67" fmla="*/ 1500568 w 2194560"/>
              <a:gd name="connsiteY67" fmla="*/ 77511 h 2194560"/>
              <a:gd name="connsiteX68" fmla="*/ 1255746 w 2194560"/>
              <a:gd name="connsiteY68" fmla="*/ 12728 h 2194560"/>
              <a:gd name="connsiteX69" fmla="*/ 1318420 w 2194560"/>
              <a:gd name="connsiteY69" fmla="*/ 22293 h 2194560"/>
              <a:gd name="connsiteX70" fmla="*/ 1357816 w 2194560"/>
              <a:gd name="connsiteY70" fmla="*/ 32423 h 2194560"/>
              <a:gd name="connsiteX71" fmla="*/ 1088191 w 2194560"/>
              <a:gd name="connsiteY71" fmla="*/ 459 h 2194560"/>
              <a:gd name="connsiteX72" fmla="*/ 1097280 w 2194560"/>
              <a:gd name="connsiteY72" fmla="*/ 1097280 h 2194560"/>
              <a:gd name="connsiteX73" fmla="*/ 1097281 w 2194560"/>
              <a:gd name="connsiteY73" fmla="*/ 2194560 h 2194560"/>
              <a:gd name="connsiteX74" fmla="*/ 1097280 w 2194560"/>
              <a:gd name="connsiteY74" fmla="*/ 2194560 h 2194560"/>
              <a:gd name="connsiteX75" fmla="*/ 0 w 2194560"/>
              <a:gd name="connsiteY75" fmla="*/ 1097280 h 2194560"/>
              <a:gd name="connsiteX76" fmla="*/ 985090 w 2194560"/>
              <a:gd name="connsiteY76" fmla="*/ 5665 h 2194560"/>
              <a:gd name="connsiteX77" fmla="*/ 1097280 w 2194560"/>
              <a:gd name="connsiteY77" fmla="*/ 0 h 2194560"/>
              <a:gd name="connsiteX78" fmla="*/ 1209471 w 2194560"/>
              <a:gd name="connsiteY78" fmla="*/ 5665 h 2194560"/>
              <a:gd name="connsiteX79" fmla="*/ 1224705 w 2194560"/>
              <a:gd name="connsiteY79" fmla="*/ 7990 h 2194560"/>
              <a:gd name="connsiteX80" fmla="*/ 1092060 w 2194560"/>
              <a:gd name="connsiteY80" fmla="*/ 264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194560" h="2194560">
                <a:moveTo>
                  <a:pt x="1230417" y="2185698"/>
                </a:moveTo>
                <a:lnTo>
                  <a:pt x="1209471" y="2188895"/>
                </a:lnTo>
                <a:lnTo>
                  <a:pt x="1097345" y="2194557"/>
                </a:lnTo>
                <a:close/>
                <a:moveTo>
                  <a:pt x="1365331" y="2160205"/>
                </a:moveTo>
                <a:lnTo>
                  <a:pt x="1318420" y="2172267"/>
                </a:lnTo>
                <a:lnTo>
                  <a:pt x="1265172" y="2180394"/>
                </a:lnTo>
                <a:close/>
                <a:moveTo>
                  <a:pt x="1638059" y="2051341"/>
                </a:moveTo>
                <a:lnTo>
                  <a:pt x="1620309" y="2062124"/>
                </a:lnTo>
                <a:cubicBezTo>
                  <a:pt x="1558118" y="2095908"/>
                  <a:pt x="1492296" y="2123855"/>
                  <a:pt x="1423578" y="2145229"/>
                </a:cubicBezTo>
                <a:lnTo>
                  <a:pt x="1396693" y="2152141"/>
                </a:lnTo>
                <a:lnTo>
                  <a:pt x="1519605" y="2110043"/>
                </a:lnTo>
                <a:close/>
                <a:moveTo>
                  <a:pt x="1747793" y="1979484"/>
                </a:moveTo>
                <a:lnTo>
                  <a:pt x="1710780" y="2007162"/>
                </a:lnTo>
                <a:lnTo>
                  <a:pt x="1663838" y="2035680"/>
                </a:lnTo>
                <a:close/>
                <a:moveTo>
                  <a:pt x="1871742" y="1874476"/>
                </a:moveTo>
                <a:lnTo>
                  <a:pt x="1795252" y="1943995"/>
                </a:lnTo>
                <a:lnTo>
                  <a:pt x="1776411" y="1958084"/>
                </a:lnTo>
                <a:close/>
                <a:moveTo>
                  <a:pt x="1958447" y="1775926"/>
                </a:moveTo>
                <a:lnTo>
                  <a:pt x="1943995" y="1795252"/>
                </a:lnTo>
                <a:lnTo>
                  <a:pt x="1873853" y="1872427"/>
                </a:lnTo>
                <a:close/>
                <a:moveTo>
                  <a:pt x="2038710" y="1658851"/>
                </a:moveTo>
                <a:lnTo>
                  <a:pt x="2007162" y="1710780"/>
                </a:lnTo>
                <a:lnTo>
                  <a:pt x="1979664" y="1747552"/>
                </a:lnTo>
                <a:close/>
                <a:moveTo>
                  <a:pt x="2111880" y="1514693"/>
                </a:moveTo>
                <a:lnTo>
                  <a:pt x="2108330" y="1524391"/>
                </a:lnTo>
                <a:cubicBezTo>
                  <a:pt x="2094449" y="1557210"/>
                  <a:pt x="2079016" y="1589213"/>
                  <a:pt x="2062124" y="1620309"/>
                </a:cubicBezTo>
                <a:lnTo>
                  <a:pt x="2052776" y="1635697"/>
                </a:lnTo>
                <a:close/>
                <a:moveTo>
                  <a:pt x="2153806" y="1390217"/>
                </a:moveTo>
                <a:lnTo>
                  <a:pt x="2145228" y="1423578"/>
                </a:lnTo>
                <a:lnTo>
                  <a:pt x="2116491" y="1502095"/>
                </a:lnTo>
                <a:close/>
                <a:moveTo>
                  <a:pt x="2181656" y="1256905"/>
                </a:moveTo>
                <a:lnTo>
                  <a:pt x="2172267" y="1318420"/>
                </a:lnTo>
                <a:lnTo>
                  <a:pt x="2162224" y="1357479"/>
                </a:lnTo>
                <a:close/>
                <a:moveTo>
                  <a:pt x="2194431" y="1094716"/>
                </a:moveTo>
                <a:lnTo>
                  <a:pt x="2194560" y="1097280"/>
                </a:lnTo>
                <a:cubicBezTo>
                  <a:pt x="2194560" y="1135156"/>
                  <a:pt x="2192641" y="1172583"/>
                  <a:pt x="2188895" y="1209471"/>
                </a:cubicBezTo>
                <a:lnTo>
                  <a:pt x="2186496" y="1225189"/>
                </a:lnTo>
                <a:close/>
                <a:moveTo>
                  <a:pt x="2185630" y="963697"/>
                </a:moveTo>
                <a:lnTo>
                  <a:pt x="2188895" y="985090"/>
                </a:lnTo>
                <a:lnTo>
                  <a:pt x="2193733" y="1080902"/>
                </a:lnTo>
                <a:close/>
                <a:moveTo>
                  <a:pt x="2160300" y="829597"/>
                </a:moveTo>
                <a:lnTo>
                  <a:pt x="2172267" y="876140"/>
                </a:lnTo>
                <a:lnTo>
                  <a:pt x="2180253" y="928466"/>
                </a:lnTo>
                <a:close/>
                <a:moveTo>
                  <a:pt x="2049671" y="553752"/>
                </a:moveTo>
                <a:lnTo>
                  <a:pt x="2062124" y="574251"/>
                </a:lnTo>
                <a:cubicBezTo>
                  <a:pt x="2095908" y="636442"/>
                  <a:pt x="2123855" y="702264"/>
                  <a:pt x="2145228" y="770983"/>
                </a:cubicBezTo>
                <a:lnTo>
                  <a:pt x="2152205" y="798117"/>
                </a:lnTo>
                <a:lnTo>
                  <a:pt x="2109697" y="674104"/>
                </a:lnTo>
                <a:close/>
                <a:moveTo>
                  <a:pt x="1974543" y="440160"/>
                </a:moveTo>
                <a:lnTo>
                  <a:pt x="2007162" y="483780"/>
                </a:lnTo>
                <a:lnTo>
                  <a:pt x="2033633" y="527354"/>
                </a:lnTo>
                <a:close/>
                <a:moveTo>
                  <a:pt x="1869352" y="317912"/>
                </a:moveTo>
                <a:lnTo>
                  <a:pt x="1873174" y="321386"/>
                </a:lnTo>
                <a:cubicBezTo>
                  <a:pt x="1897995" y="346207"/>
                  <a:pt x="1921633" y="372212"/>
                  <a:pt x="1943995" y="399308"/>
                </a:cubicBezTo>
                <a:lnTo>
                  <a:pt x="1954877" y="413860"/>
                </a:lnTo>
                <a:close/>
                <a:moveTo>
                  <a:pt x="1771395" y="232725"/>
                </a:moveTo>
                <a:lnTo>
                  <a:pt x="1795252" y="250566"/>
                </a:lnTo>
                <a:lnTo>
                  <a:pt x="1854234" y="304172"/>
                </a:lnTo>
                <a:close/>
                <a:moveTo>
                  <a:pt x="1654550" y="153238"/>
                </a:moveTo>
                <a:lnTo>
                  <a:pt x="1710780" y="187398"/>
                </a:lnTo>
                <a:lnTo>
                  <a:pt x="1741835" y="210621"/>
                </a:lnTo>
                <a:close/>
                <a:moveTo>
                  <a:pt x="1514114" y="82468"/>
                </a:moveTo>
                <a:lnTo>
                  <a:pt x="1524391" y="86230"/>
                </a:lnTo>
                <a:cubicBezTo>
                  <a:pt x="1557210" y="100111"/>
                  <a:pt x="1589213" y="115544"/>
                  <a:pt x="1620309" y="132436"/>
                </a:cubicBezTo>
                <a:lnTo>
                  <a:pt x="1633136" y="140229"/>
                </a:lnTo>
                <a:close/>
                <a:moveTo>
                  <a:pt x="1390482" y="40822"/>
                </a:moveTo>
                <a:lnTo>
                  <a:pt x="1423578" y="49332"/>
                </a:lnTo>
                <a:lnTo>
                  <a:pt x="1500568" y="77511"/>
                </a:lnTo>
                <a:close/>
                <a:moveTo>
                  <a:pt x="1255746" y="12728"/>
                </a:moveTo>
                <a:lnTo>
                  <a:pt x="1318420" y="22293"/>
                </a:lnTo>
                <a:lnTo>
                  <a:pt x="1357816" y="32423"/>
                </a:lnTo>
                <a:close/>
                <a:moveTo>
                  <a:pt x="1088191" y="459"/>
                </a:moveTo>
                <a:lnTo>
                  <a:pt x="1097280" y="1097280"/>
                </a:lnTo>
                <a:lnTo>
                  <a:pt x="1097281" y="2194560"/>
                </a:lnTo>
                <a:lnTo>
                  <a:pt x="1097280" y="2194560"/>
                </a:lnTo>
                <a:cubicBezTo>
                  <a:pt x="491269" y="2194560"/>
                  <a:pt x="0" y="1703291"/>
                  <a:pt x="0" y="1097280"/>
                </a:cubicBezTo>
                <a:cubicBezTo>
                  <a:pt x="0" y="529145"/>
                  <a:pt x="431780" y="61857"/>
                  <a:pt x="985090" y="5665"/>
                </a:cubicBezTo>
                <a:close/>
                <a:moveTo>
                  <a:pt x="1097280" y="0"/>
                </a:moveTo>
                <a:cubicBezTo>
                  <a:pt x="1135156" y="0"/>
                  <a:pt x="1172583" y="1919"/>
                  <a:pt x="1209471" y="5665"/>
                </a:cubicBezTo>
                <a:lnTo>
                  <a:pt x="1224705" y="7990"/>
                </a:lnTo>
                <a:lnTo>
                  <a:pt x="1092060" y="26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E31BBF6C-9B31-4F01-A10B-94634D3D3E8E}"/>
              </a:ext>
            </a:extLst>
          </p:cNvPr>
          <p:cNvPicPr>
            <a:picLocks noChangeAspect="1"/>
          </p:cNvPicPr>
          <p:nvPr/>
        </p:nvPicPr>
        <p:blipFill rotWithShape="1">
          <a:blip r:embed="rId4"/>
          <a:srcRect l="33786" t="31312" r="40708" b="16439"/>
          <a:stretch/>
        </p:blipFill>
        <p:spPr>
          <a:xfrm>
            <a:off x="3927405" y="1586428"/>
            <a:ext cx="3833870" cy="4417765"/>
          </a:xfrm>
          <a:prstGeom prst="rect">
            <a:avLst/>
          </a:prstGeom>
        </p:spPr>
      </p:pic>
    </p:spTree>
    <p:extLst>
      <p:ext uri="{BB962C8B-B14F-4D97-AF65-F5344CB8AC3E}">
        <p14:creationId xmlns:p14="http://schemas.microsoft.com/office/powerpoint/2010/main" val="13651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5400000">
                                      <p:cBhvr>
                                        <p:cTn id="6" dur="750" fill="hold"/>
                                        <p:tgtEl>
                                          <p:spTgt spid="13"/>
                                        </p:tgtEl>
                                        <p:attrNameLst>
                                          <p:attrName>r</p:attrName>
                                        </p:attrNameLst>
                                      </p:cBhvr>
                                    </p:animRot>
                                  </p:childTnLst>
                                </p:cTn>
                              </p:par>
                              <p:par>
                                <p:cTn id="7" presetID="6" presetClass="emph" presetSubtype="0" fill="hold" grpId="0" nodeType="withEffect">
                                  <p:stCondLst>
                                    <p:cond delay="250"/>
                                  </p:stCondLst>
                                  <p:childTnLst>
                                    <p:animScale>
                                      <p:cBhvr>
                                        <p:cTn id="8" dur="750" fill="hold"/>
                                        <p:tgtEl>
                                          <p:spTgt spid="15"/>
                                        </p:tgtEl>
                                      </p:cBhvr>
                                      <p:by x="150000" y="150000"/>
                                    </p:animScale>
                                  </p:childTnLst>
                                </p:cTn>
                              </p:par>
                              <p:par>
                                <p:cTn id="9" presetID="6" presetClass="emph" presetSubtype="0" fill="hold" grpId="0" nodeType="withEffect">
                                  <p:stCondLst>
                                    <p:cond delay="250"/>
                                  </p:stCondLst>
                                  <p:childTnLst>
                                    <p:animScale>
                                      <p:cBhvr>
                                        <p:cTn id="10" dur="750" fill="hold"/>
                                        <p:tgtEl>
                                          <p:spTgt spid="23"/>
                                        </p:tgtEl>
                                      </p:cBhvr>
                                      <p:by x="50000" y="50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83CE33-20C8-4545-B572-FA2F1C9519B8}"/>
              </a:ext>
            </a:extLst>
          </p:cNvPr>
          <p:cNvSpPr>
            <a:spLocks noGrp="1"/>
          </p:cNvSpPr>
          <p:nvPr>
            <p:ph type="title"/>
          </p:nvPr>
        </p:nvSpPr>
        <p:spPr/>
        <p:txBody>
          <a:bodyPr/>
          <a:lstStyle/>
          <a:p>
            <a:r>
              <a:rPr lang="en-US" dirty="0"/>
              <a:t>THE WORKSHOP APPROACH</a:t>
            </a:r>
          </a:p>
        </p:txBody>
      </p:sp>
    </p:spTree>
    <p:extLst>
      <p:ext uri="{BB962C8B-B14F-4D97-AF65-F5344CB8AC3E}">
        <p14:creationId xmlns:p14="http://schemas.microsoft.com/office/powerpoint/2010/main" val="283544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38528" y="2238374"/>
            <a:ext cx="1145758" cy="3178175"/>
          </a:xfrm>
        </p:spPr>
        <p:txBody>
          <a:bodyPr>
            <a:normAutofit/>
          </a:bodyPr>
          <a:lstStyle/>
          <a:p>
            <a:pPr marL="0" indent="0" algn="ctr">
              <a:buNone/>
            </a:pPr>
            <a:r>
              <a:rPr lang="en-US" sz="9600" u="sng" dirty="0"/>
              <a:t>A</a:t>
            </a:r>
          </a:p>
          <a:p>
            <a:pPr marL="0" indent="0" algn="ctr">
              <a:buNone/>
            </a:pPr>
            <a:endParaRPr lang="en-US" sz="9600" dirty="0"/>
          </a:p>
        </p:txBody>
      </p:sp>
      <p:sp>
        <p:nvSpPr>
          <p:cNvPr id="10" name="Text Placeholder 2">
            <a:extLst>
              <a:ext uri="{FF2B5EF4-FFF2-40B4-BE49-F238E27FC236}">
                <a16:creationId xmlns:a16="http://schemas.microsoft.com/office/drawing/2014/main" id="{B2BE0965-17D6-4D00-9854-E5FF4BA183F0}"/>
              </a:ext>
            </a:extLst>
          </p:cNvPr>
          <p:cNvSpPr txBox="1">
            <a:spLocks/>
          </p:cNvSpPr>
          <p:nvPr/>
        </p:nvSpPr>
        <p:spPr>
          <a:xfrm>
            <a:off x="8858213" y="2238373"/>
            <a:ext cx="1145758" cy="31781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Font typeface="Tw Cen MT" panose="020B0602020104020603" pitchFamily="34" charset="0"/>
              <a:buNone/>
            </a:pPr>
            <a:r>
              <a:rPr lang="en-US" sz="9600" u="sng" dirty="0"/>
              <a:t>B</a:t>
            </a:r>
          </a:p>
          <a:p>
            <a:pPr marL="0" indent="0" algn="ctr">
              <a:buFont typeface="Tw Cen MT" panose="020B0602020104020603" pitchFamily="34" charset="0"/>
              <a:buNone/>
            </a:pPr>
            <a:endParaRPr lang="en-US" sz="9600" dirty="0"/>
          </a:p>
        </p:txBody>
      </p:sp>
    </p:spTree>
    <p:extLst>
      <p:ext uri="{BB962C8B-B14F-4D97-AF65-F5344CB8AC3E}">
        <p14:creationId xmlns:p14="http://schemas.microsoft.com/office/powerpoint/2010/main" val="4065192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1F4FFF-94D2-4046-B328-E246ABF6E50E}"/>
              </a:ext>
            </a:extLst>
          </p:cNvPr>
          <p:cNvSpPr>
            <a:spLocks noGrp="1"/>
          </p:cNvSpPr>
          <p:nvPr>
            <p:ph type="title"/>
          </p:nvPr>
        </p:nvSpPr>
        <p:spPr/>
        <p:txBody>
          <a:bodyPr/>
          <a:lstStyle/>
          <a:p>
            <a:r>
              <a:rPr lang="en-US" dirty="0"/>
              <a:t>SURVEY: </a:t>
            </a:r>
            <a:r>
              <a:rPr lang="en-US" sz="5400" dirty="0"/>
              <a:t>Do you learn better when you…</a:t>
            </a:r>
            <a:endParaRPr lang="en-US" dirty="0"/>
          </a:p>
        </p:txBody>
      </p:sp>
      <p:sp>
        <p:nvSpPr>
          <p:cNvPr id="7" name="Text Placeholder 6">
            <a:extLst>
              <a:ext uri="{FF2B5EF4-FFF2-40B4-BE49-F238E27FC236}">
                <a16:creationId xmlns:a16="http://schemas.microsoft.com/office/drawing/2014/main" id="{4B9C6193-87A5-41FA-9971-5860BAA7703C}"/>
              </a:ext>
            </a:extLst>
          </p:cNvPr>
          <p:cNvSpPr>
            <a:spLocks noGrp="1"/>
          </p:cNvSpPr>
          <p:nvPr>
            <p:ph type="body" idx="1"/>
          </p:nvPr>
        </p:nvSpPr>
        <p:spPr/>
        <p:txBody>
          <a:bodyPr>
            <a:normAutofit fontScale="92500" lnSpcReduction="10000"/>
          </a:bodyPr>
          <a:lstStyle/>
          <a:p>
            <a:pPr algn="ctr"/>
            <a:r>
              <a:rPr lang="en-US" sz="6000" dirty="0"/>
              <a:t>A</a:t>
            </a:r>
          </a:p>
        </p:txBody>
      </p:sp>
      <p:sp>
        <p:nvSpPr>
          <p:cNvPr id="8" name="Content Placeholder 7">
            <a:extLst>
              <a:ext uri="{FF2B5EF4-FFF2-40B4-BE49-F238E27FC236}">
                <a16:creationId xmlns:a16="http://schemas.microsoft.com/office/drawing/2014/main" id="{ABC74BC7-8E50-4482-82FD-8E59054A96C3}"/>
              </a:ext>
            </a:extLst>
          </p:cNvPr>
          <p:cNvSpPr>
            <a:spLocks noGrp="1"/>
          </p:cNvSpPr>
          <p:nvPr>
            <p:ph sz="half" idx="2"/>
          </p:nvPr>
        </p:nvSpPr>
        <p:spPr/>
        <p:txBody>
          <a:bodyPr>
            <a:normAutofit/>
          </a:bodyPr>
          <a:lstStyle/>
          <a:p>
            <a:pPr algn="ctr"/>
            <a:r>
              <a:rPr lang="en-US" sz="3200" dirty="0"/>
              <a:t>Read about something </a:t>
            </a:r>
          </a:p>
        </p:txBody>
      </p:sp>
      <p:sp>
        <p:nvSpPr>
          <p:cNvPr id="11" name="Text Placeholder 10">
            <a:extLst>
              <a:ext uri="{FF2B5EF4-FFF2-40B4-BE49-F238E27FC236}">
                <a16:creationId xmlns:a16="http://schemas.microsoft.com/office/drawing/2014/main" id="{E0FE7086-C9F1-48F5-9D90-5337FA185E6A}"/>
              </a:ext>
            </a:extLst>
          </p:cNvPr>
          <p:cNvSpPr>
            <a:spLocks noGrp="1"/>
          </p:cNvSpPr>
          <p:nvPr>
            <p:ph type="body" sz="quarter" idx="3"/>
          </p:nvPr>
        </p:nvSpPr>
        <p:spPr/>
        <p:txBody>
          <a:bodyPr>
            <a:normAutofit fontScale="92500" lnSpcReduction="10000"/>
          </a:bodyPr>
          <a:lstStyle/>
          <a:p>
            <a:pPr algn="ctr"/>
            <a:r>
              <a:rPr lang="en-US" sz="6000" dirty="0"/>
              <a:t>B</a:t>
            </a:r>
          </a:p>
        </p:txBody>
      </p:sp>
      <p:sp>
        <p:nvSpPr>
          <p:cNvPr id="10" name="Content Placeholder 9">
            <a:extLst>
              <a:ext uri="{FF2B5EF4-FFF2-40B4-BE49-F238E27FC236}">
                <a16:creationId xmlns:a16="http://schemas.microsoft.com/office/drawing/2014/main" id="{C1A6CE12-2366-467B-AE97-D18261566F04}"/>
              </a:ext>
            </a:extLst>
          </p:cNvPr>
          <p:cNvSpPr>
            <a:spLocks noGrp="1"/>
          </p:cNvSpPr>
          <p:nvPr>
            <p:ph sz="quarter" idx="4"/>
          </p:nvPr>
        </p:nvSpPr>
        <p:spPr/>
        <p:txBody>
          <a:bodyPr>
            <a:normAutofit/>
          </a:bodyPr>
          <a:lstStyle/>
          <a:p>
            <a:pPr algn="ctr"/>
            <a:r>
              <a:rPr lang="en-US" sz="3200" dirty="0"/>
              <a:t>Try to use something</a:t>
            </a:r>
          </a:p>
        </p:txBody>
      </p:sp>
    </p:spTree>
    <p:extLst>
      <p:ext uri="{BB962C8B-B14F-4D97-AF65-F5344CB8AC3E}">
        <p14:creationId xmlns:p14="http://schemas.microsoft.com/office/powerpoint/2010/main" val="790738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1F4FFF-94D2-4046-B328-E246ABF6E50E}"/>
              </a:ext>
            </a:extLst>
          </p:cNvPr>
          <p:cNvSpPr>
            <a:spLocks noGrp="1"/>
          </p:cNvSpPr>
          <p:nvPr>
            <p:ph type="title"/>
          </p:nvPr>
        </p:nvSpPr>
        <p:spPr/>
        <p:txBody>
          <a:bodyPr/>
          <a:lstStyle/>
          <a:p>
            <a:r>
              <a:rPr lang="en-US" dirty="0"/>
              <a:t>SURVEY: </a:t>
            </a:r>
            <a:r>
              <a:rPr lang="en-US" sz="5400" dirty="0"/>
              <a:t>Do you learn better when you…</a:t>
            </a:r>
            <a:endParaRPr lang="en-US" dirty="0"/>
          </a:p>
        </p:txBody>
      </p:sp>
      <p:sp>
        <p:nvSpPr>
          <p:cNvPr id="7" name="Text Placeholder 6">
            <a:extLst>
              <a:ext uri="{FF2B5EF4-FFF2-40B4-BE49-F238E27FC236}">
                <a16:creationId xmlns:a16="http://schemas.microsoft.com/office/drawing/2014/main" id="{4B9C6193-87A5-41FA-9971-5860BAA7703C}"/>
              </a:ext>
            </a:extLst>
          </p:cNvPr>
          <p:cNvSpPr>
            <a:spLocks noGrp="1"/>
          </p:cNvSpPr>
          <p:nvPr>
            <p:ph type="body" idx="1"/>
          </p:nvPr>
        </p:nvSpPr>
        <p:spPr/>
        <p:txBody>
          <a:bodyPr>
            <a:normAutofit fontScale="92500" lnSpcReduction="10000"/>
          </a:bodyPr>
          <a:lstStyle/>
          <a:p>
            <a:pPr algn="ctr"/>
            <a:r>
              <a:rPr lang="en-US" sz="6000" dirty="0"/>
              <a:t>A</a:t>
            </a:r>
          </a:p>
        </p:txBody>
      </p:sp>
      <p:sp>
        <p:nvSpPr>
          <p:cNvPr id="8" name="Content Placeholder 7">
            <a:extLst>
              <a:ext uri="{FF2B5EF4-FFF2-40B4-BE49-F238E27FC236}">
                <a16:creationId xmlns:a16="http://schemas.microsoft.com/office/drawing/2014/main" id="{ABC74BC7-8E50-4482-82FD-8E59054A96C3}"/>
              </a:ext>
            </a:extLst>
          </p:cNvPr>
          <p:cNvSpPr>
            <a:spLocks noGrp="1"/>
          </p:cNvSpPr>
          <p:nvPr>
            <p:ph sz="half" idx="2"/>
          </p:nvPr>
        </p:nvSpPr>
        <p:spPr/>
        <p:txBody>
          <a:bodyPr>
            <a:normAutofit/>
          </a:bodyPr>
          <a:lstStyle/>
          <a:p>
            <a:pPr algn="ctr"/>
            <a:r>
              <a:rPr lang="en-US" sz="3200" dirty="0"/>
              <a:t>Watch a video</a:t>
            </a:r>
          </a:p>
        </p:txBody>
      </p:sp>
      <p:sp>
        <p:nvSpPr>
          <p:cNvPr id="11" name="Text Placeholder 10">
            <a:extLst>
              <a:ext uri="{FF2B5EF4-FFF2-40B4-BE49-F238E27FC236}">
                <a16:creationId xmlns:a16="http://schemas.microsoft.com/office/drawing/2014/main" id="{E0FE7086-C9F1-48F5-9D90-5337FA185E6A}"/>
              </a:ext>
            </a:extLst>
          </p:cNvPr>
          <p:cNvSpPr>
            <a:spLocks noGrp="1"/>
          </p:cNvSpPr>
          <p:nvPr>
            <p:ph type="body" sz="quarter" idx="3"/>
          </p:nvPr>
        </p:nvSpPr>
        <p:spPr/>
        <p:txBody>
          <a:bodyPr>
            <a:normAutofit fontScale="92500" lnSpcReduction="10000"/>
          </a:bodyPr>
          <a:lstStyle/>
          <a:p>
            <a:pPr algn="ctr"/>
            <a:r>
              <a:rPr lang="en-US" sz="6000" dirty="0"/>
              <a:t>B</a:t>
            </a:r>
          </a:p>
        </p:txBody>
      </p:sp>
      <p:sp>
        <p:nvSpPr>
          <p:cNvPr id="10" name="Content Placeholder 9">
            <a:extLst>
              <a:ext uri="{FF2B5EF4-FFF2-40B4-BE49-F238E27FC236}">
                <a16:creationId xmlns:a16="http://schemas.microsoft.com/office/drawing/2014/main" id="{C1A6CE12-2366-467B-AE97-D18261566F04}"/>
              </a:ext>
            </a:extLst>
          </p:cNvPr>
          <p:cNvSpPr>
            <a:spLocks noGrp="1"/>
          </p:cNvSpPr>
          <p:nvPr>
            <p:ph sz="quarter" idx="4"/>
          </p:nvPr>
        </p:nvSpPr>
        <p:spPr/>
        <p:txBody>
          <a:bodyPr>
            <a:normAutofit/>
          </a:bodyPr>
          <a:lstStyle/>
          <a:p>
            <a:pPr algn="ctr"/>
            <a:r>
              <a:rPr lang="en-US" sz="3200" dirty="0"/>
              <a:t>Do exercises</a:t>
            </a:r>
          </a:p>
        </p:txBody>
      </p:sp>
    </p:spTree>
    <p:extLst>
      <p:ext uri="{BB962C8B-B14F-4D97-AF65-F5344CB8AC3E}">
        <p14:creationId xmlns:p14="http://schemas.microsoft.com/office/powerpoint/2010/main" val="1363352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1F4FFF-94D2-4046-B328-E246ABF6E50E}"/>
              </a:ext>
            </a:extLst>
          </p:cNvPr>
          <p:cNvSpPr>
            <a:spLocks noGrp="1"/>
          </p:cNvSpPr>
          <p:nvPr>
            <p:ph type="title"/>
          </p:nvPr>
        </p:nvSpPr>
        <p:spPr/>
        <p:txBody>
          <a:bodyPr/>
          <a:lstStyle/>
          <a:p>
            <a:r>
              <a:rPr lang="en-US" dirty="0"/>
              <a:t>SURVEY: </a:t>
            </a:r>
            <a:r>
              <a:rPr lang="en-US" sz="5400" dirty="0"/>
              <a:t>Do you learn better when you…</a:t>
            </a:r>
            <a:endParaRPr lang="en-US" dirty="0"/>
          </a:p>
        </p:txBody>
      </p:sp>
      <p:sp>
        <p:nvSpPr>
          <p:cNvPr id="7" name="Text Placeholder 6">
            <a:extLst>
              <a:ext uri="{FF2B5EF4-FFF2-40B4-BE49-F238E27FC236}">
                <a16:creationId xmlns:a16="http://schemas.microsoft.com/office/drawing/2014/main" id="{4B9C6193-87A5-41FA-9971-5860BAA7703C}"/>
              </a:ext>
            </a:extLst>
          </p:cNvPr>
          <p:cNvSpPr>
            <a:spLocks noGrp="1"/>
          </p:cNvSpPr>
          <p:nvPr>
            <p:ph type="body" idx="1"/>
          </p:nvPr>
        </p:nvSpPr>
        <p:spPr/>
        <p:txBody>
          <a:bodyPr>
            <a:normAutofit fontScale="92500" lnSpcReduction="10000"/>
          </a:bodyPr>
          <a:lstStyle/>
          <a:p>
            <a:pPr algn="ctr"/>
            <a:r>
              <a:rPr lang="en-US" sz="6000" dirty="0"/>
              <a:t>A</a:t>
            </a:r>
          </a:p>
        </p:txBody>
      </p:sp>
      <p:sp>
        <p:nvSpPr>
          <p:cNvPr id="8" name="Content Placeholder 7">
            <a:extLst>
              <a:ext uri="{FF2B5EF4-FFF2-40B4-BE49-F238E27FC236}">
                <a16:creationId xmlns:a16="http://schemas.microsoft.com/office/drawing/2014/main" id="{ABC74BC7-8E50-4482-82FD-8E59054A96C3}"/>
              </a:ext>
            </a:extLst>
          </p:cNvPr>
          <p:cNvSpPr>
            <a:spLocks noGrp="1"/>
          </p:cNvSpPr>
          <p:nvPr>
            <p:ph sz="half" idx="2"/>
          </p:nvPr>
        </p:nvSpPr>
        <p:spPr/>
        <p:txBody>
          <a:bodyPr>
            <a:normAutofit/>
          </a:bodyPr>
          <a:lstStyle/>
          <a:p>
            <a:pPr algn="ctr"/>
            <a:r>
              <a:rPr lang="en-US" sz="3200" dirty="0"/>
              <a:t>Attend a lecture about something</a:t>
            </a:r>
          </a:p>
        </p:txBody>
      </p:sp>
      <p:sp>
        <p:nvSpPr>
          <p:cNvPr id="11" name="Text Placeholder 10">
            <a:extLst>
              <a:ext uri="{FF2B5EF4-FFF2-40B4-BE49-F238E27FC236}">
                <a16:creationId xmlns:a16="http://schemas.microsoft.com/office/drawing/2014/main" id="{E0FE7086-C9F1-48F5-9D90-5337FA185E6A}"/>
              </a:ext>
            </a:extLst>
          </p:cNvPr>
          <p:cNvSpPr>
            <a:spLocks noGrp="1"/>
          </p:cNvSpPr>
          <p:nvPr>
            <p:ph type="body" sz="quarter" idx="3"/>
          </p:nvPr>
        </p:nvSpPr>
        <p:spPr/>
        <p:txBody>
          <a:bodyPr>
            <a:normAutofit fontScale="92500" lnSpcReduction="10000"/>
          </a:bodyPr>
          <a:lstStyle/>
          <a:p>
            <a:pPr algn="ctr"/>
            <a:r>
              <a:rPr lang="en-US" sz="6000" dirty="0"/>
              <a:t>B</a:t>
            </a:r>
          </a:p>
        </p:txBody>
      </p:sp>
      <p:sp>
        <p:nvSpPr>
          <p:cNvPr id="10" name="Content Placeholder 9">
            <a:extLst>
              <a:ext uri="{FF2B5EF4-FFF2-40B4-BE49-F238E27FC236}">
                <a16:creationId xmlns:a16="http://schemas.microsoft.com/office/drawing/2014/main" id="{C1A6CE12-2366-467B-AE97-D18261566F04}"/>
              </a:ext>
            </a:extLst>
          </p:cNvPr>
          <p:cNvSpPr>
            <a:spLocks noGrp="1"/>
          </p:cNvSpPr>
          <p:nvPr>
            <p:ph sz="quarter" idx="4"/>
          </p:nvPr>
        </p:nvSpPr>
        <p:spPr/>
        <p:txBody>
          <a:bodyPr>
            <a:normAutofit/>
          </a:bodyPr>
          <a:lstStyle/>
          <a:p>
            <a:pPr algn="ctr"/>
            <a:r>
              <a:rPr lang="en-US" sz="3200" dirty="0"/>
              <a:t>Discuss the topic with an expert</a:t>
            </a:r>
          </a:p>
        </p:txBody>
      </p:sp>
    </p:spTree>
    <p:extLst>
      <p:ext uri="{BB962C8B-B14F-4D97-AF65-F5344CB8AC3E}">
        <p14:creationId xmlns:p14="http://schemas.microsoft.com/office/powerpoint/2010/main" val="1050794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1F4FFF-94D2-4046-B328-E246ABF6E50E}"/>
              </a:ext>
            </a:extLst>
          </p:cNvPr>
          <p:cNvSpPr>
            <a:spLocks noGrp="1"/>
          </p:cNvSpPr>
          <p:nvPr>
            <p:ph type="title"/>
          </p:nvPr>
        </p:nvSpPr>
        <p:spPr/>
        <p:txBody>
          <a:bodyPr/>
          <a:lstStyle/>
          <a:p>
            <a:r>
              <a:rPr lang="en-US" dirty="0"/>
              <a:t>SURVEY: </a:t>
            </a:r>
            <a:r>
              <a:rPr lang="en-US" sz="5400" dirty="0"/>
              <a:t>Do you learn better when you…</a:t>
            </a:r>
            <a:endParaRPr lang="en-US" dirty="0"/>
          </a:p>
        </p:txBody>
      </p:sp>
      <p:sp>
        <p:nvSpPr>
          <p:cNvPr id="7" name="Text Placeholder 6">
            <a:extLst>
              <a:ext uri="{FF2B5EF4-FFF2-40B4-BE49-F238E27FC236}">
                <a16:creationId xmlns:a16="http://schemas.microsoft.com/office/drawing/2014/main" id="{4B9C6193-87A5-41FA-9971-5860BAA7703C}"/>
              </a:ext>
            </a:extLst>
          </p:cNvPr>
          <p:cNvSpPr>
            <a:spLocks noGrp="1"/>
          </p:cNvSpPr>
          <p:nvPr>
            <p:ph type="body" idx="1"/>
          </p:nvPr>
        </p:nvSpPr>
        <p:spPr/>
        <p:txBody>
          <a:bodyPr>
            <a:normAutofit fontScale="92500" lnSpcReduction="10000"/>
          </a:bodyPr>
          <a:lstStyle/>
          <a:p>
            <a:pPr algn="ctr"/>
            <a:r>
              <a:rPr lang="en-US" sz="6000" dirty="0"/>
              <a:t>A</a:t>
            </a:r>
          </a:p>
        </p:txBody>
      </p:sp>
      <p:sp>
        <p:nvSpPr>
          <p:cNvPr id="8" name="Content Placeholder 7">
            <a:extLst>
              <a:ext uri="{FF2B5EF4-FFF2-40B4-BE49-F238E27FC236}">
                <a16:creationId xmlns:a16="http://schemas.microsoft.com/office/drawing/2014/main" id="{ABC74BC7-8E50-4482-82FD-8E59054A96C3}"/>
              </a:ext>
            </a:extLst>
          </p:cNvPr>
          <p:cNvSpPr>
            <a:spLocks noGrp="1"/>
          </p:cNvSpPr>
          <p:nvPr>
            <p:ph sz="half" idx="2"/>
          </p:nvPr>
        </p:nvSpPr>
        <p:spPr/>
        <p:txBody>
          <a:bodyPr>
            <a:normAutofit/>
          </a:bodyPr>
          <a:lstStyle/>
          <a:p>
            <a:pPr algn="ctr"/>
            <a:r>
              <a:rPr lang="en-US" sz="3200" dirty="0"/>
              <a:t>Having a concept explained to you</a:t>
            </a:r>
          </a:p>
        </p:txBody>
      </p:sp>
      <p:sp>
        <p:nvSpPr>
          <p:cNvPr id="11" name="Text Placeholder 10">
            <a:extLst>
              <a:ext uri="{FF2B5EF4-FFF2-40B4-BE49-F238E27FC236}">
                <a16:creationId xmlns:a16="http://schemas.microsoft.com/office/drawing/2014/main" id="{E0FE7086-C9F1-48F5-9D90-5337FA185E6A}"/>
              </a:ext>
            </a:extLst>
          </p:cNvPr>
          <p:cNvSpPr>
            <a:spLocks noGrp="1"/>
          </p:cNvSpPr>
          <p:nvPr>
            <p:ph type="body" sz="quarter" idx="3"/>
          </p:nvPr>
        </p:nvSpPr>
        <p:spPr/>
        <p:txBody>
          <a:bodyPr>
            <a:normAutofit fontScale="92500" lnSpcReduction="10000"/>
          </a:bodyPr>
          <a:lstStyle/>
          <a:p>
            <a:pPr algn="ctr"/>
            <a:r>
              <a:rPr lang="en-US" sz="6000" dirty="0"/>
              <a:t>B</a:t>
            </a:r>
          </a:p>
        </p:txBody>
      </p:sp>
      <p:sp>
        <p:nvSpPr>
          <p:cNvPr id="10" name="Content Placeholder 9">
            <a:extLst>
              <a:ext uri="{FF2B5EF4-FFF2-40B4-BE49-F238E27FC236}">
                <a16:creationId xmlns:a16="http://schemas.microsoft.com/office/drawing/2014/main" id="{C1A6CE12-2366-467B-AE97-D18261566F04}"/>
              </a:ext>
            </a:extLst>
          </p:cNvPr>
          <p:cNvSpPr>
            <a:spLocks noGrp="1"/>
          </p:cNvSpPr>
          <p:nvPr>
            <p:ph sz="quarter" idx="4"/>
          </p:nvPr>
        </p:nvSpPr>
        <p:spPr/>
        <p:txBody>
          <a:bodyPr>
            <a:normAutofit/>
          </a:bodyPr>
          <a:lstStyle/>
          <a:p>
            <a:pPr algn="ctr"/>
            <a:r>
              <a:rPr lang="en-US" sz="3200" dirty="0"/>
              <a:t>Try to explain the concept to someone else</a:t>
            </a:r>
          </a:p>
        </p:txBody>
      </p:sp>
    </p:spTree>
    <p:extLst>
      <p:ext uri="{BB962C8B-B14F-4D97-AF65-F5344CB8AC3E}">
        <p14:creationId xmlns:p14="http://schemas.microsoft.com/office/powerpoint/2010/main" val="4009672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889DE52-B553-4D96-A7DD-B4FC6834858A}"/>
              </a:ext>
            </a:extLst>
          </p:cNvPr>
          <p:cNvSpPr>
            <a:spLocks noGrp="1"/>
          </p:cNvSpPr>
          <p:nvPr>
            <p:ph type="body" idx="1"/>
          </p:nvPr>
        </p:nvSpPr>
        <p:spPr>
          <a:xfrm>
            <a:off x="1024128" y="837069"/>
            <a:ext cx="4754880" cy="822960"/>
          </a:xfrm>
        </p:spPr>
        <p:txBody>
          <a:bodyPr/>
          <a:lstStyle/>
          <a:p>
            <a:endParaRPr lang="en-US"/>
          </a:p>
        </p:txBody>
      </p:sp>
      <p:sp>
        <p:nvSpPr>
          <p:cNvPr id="6" name="Content Placeholder 5">
            <a:extLst>
              <a:ext uri="{FF2B5EF4-FFF2-40B4-BE49-F238E27FC236}">
                <a16:creationId xmlns:a16="http://schemas.microsoft.com/office/drawing/2014/main" id="{587E4B96-46AF-48E9-BB05-CE12FCDFAF01}"/>
              </a:ext>
            </a:extLst>
          </p:cNvPr>
          <p:cNvSpPr>
            <a:spLocks noGrp="1"/>
          </p:cNvSpPr>
          <p:nvPr>
            <p:ph sz="half" idx="2"/>
          </p:nvPr>
        </p:nvSpPr>
        <p:spPr>
          <a:xfrm>
            <a:off x="1024128" y="1785257"/>
            <a:ext cx="4754880" cy="4524103"/>
          </a:xfrm>
        </p:spPr>
        <p:txBody>
          <a:bodyPr>
            <a:normAutofit/>
          </a:bodyPr>
          <a:lstStyle/>
          <a:p>
            <a:pPr algn="ctr"/>
            <a:r>
              <a:rPr lang="en-US" sz="3200" b="1" dirty="0">
                <a:solidFill>
                  <a:schemeClr val="accent1"/>
                </a:solidFill>
              </a:rPr>
              <a:t>Read</a:t>
            </a:r>
            <a:r>
              <a:rPr lang="en-US" sz="3200" b="1" dirty="0"/>
              <a:t> </a:t>
            </a:r>
            <a:r>
              <a:rPr lang="en-US" sz="3200" dirty="0"/>
              <a:t>about it</a:t>
            </a:r>
          </a:p>
          <a:p>
            <a:pPr algn="ctr"/>
            <a:r>
              <a:rPr lang="en-US" sz="3200" b="1" dirty="0">
                <a:solidFill>
                  <a:schemeClr val="accent1"/>
                </a:solidFill>
              </a:rPr>
              <a:t>Watch</a:t>
            </a:r>
            <a:r>
              <a:rPr lang="en-US" sz="3200" b="1" dirty="0"/>
              <a:t> </a:t>
            </a:r>
            <a:r>
              <a:rPr lang="en-US" sz="3200" dirty="0"/>
              <a:t>a video</a:t>
            </a:r>
          </a:p>
          <a:p>
            <a:pPr algn="ctr"/>
            <a:r>
              <a:rPr lang="en-US" sz="3200" b="1" dirty="0">
                <a:solidFill>
                  <a:schemeClr val="accent1"/>
                </a:solidFill>
              </a:rPr>
              <a:t>Attend</a:t>
            </a:r>
            <a:r>
              <a:rPr lang="en-US" sz="3200" b="1" dirty="0"/>
              <a:t> </a:t>
            </a:r>
            <a:r>
              <a:rPr lang="en-US" sz="3200" dirty="0"/>
              <a:t>a lecture</a:t>
            </a:r>
          </a:p>
          <a:p>
            <a:pPr algn="ctr"/>
            <a:r>
              <a:rPr lang="en-US" sz="3200" b="1" dirty="0">
                <a:solidFill>
                  <a:schemeClr val="accent1"/>
                </a:solidFill>
              </a:rPr>
              <a:t>Hear</a:t>
            </a:r>
            <a:r>
              <a:rPr lang="en-US" sz="3200" b="1" dirty="0"/>
              <a:t> </a:t>
            </a:r>
            <a:r>
              <a:rPr lang="en-US" sz="3200" dirty="0"/>
              <a:t>it explained</a:t>
            </a:r>
          </a:p>
          <a:p>
            <a:pPr algn="ctr"/>
            <a:endParaRPr lang="en-US" sz="3200" dirty="0"/>
          </a:p>
          <a:p>
            <a:pPr algn="ctr"/>
            <a:r>
              <a:rPr lang="en-US" sz="3200" dirty="0"/>
              <a:t>Passive (teacher centered)</a:t>
            </a:r>
          </a:p>
        </p:txBody>
      </p:sp>
      <p:sp>
        <p:nvSpPr>
          <p:cNvPr id="10" name="Text Placeholder 9">
            <a:extLst>
              <a:ext uri="{FF2B5EF4-FFF2-40B4-BE49-F238E27FC236}">
                <a16:creationId xmlns:a16="http://schemas.microsoft.com/office/drawing/2014/main" id="{82753766-C80A-478D-A690-CD905F11D3BA}"/>
              </a:ext>
            </a:extLst>
          </p:cNvPr>
          <p:cNvSpPr>
            <a:spLocks noGrp="1"/>
          </p:cNvSpPr>
          <p:nvPr>
            <p:ph type="body" sz="quarter" idx="3"/>
          </p:nvPr>
        </p:nvSpPr>
        <p:spPr>
          <a:xfrm>
            <a:off x="5990888" y="837069"/>
            <a:ext cx="4754880" cy="822960"/>
          </a:xfrm>
        </p:spPr>
        <p:txBody>
          <a:bodyPr/>
          <a:lstStyle/>
          <a:p>
            <a:endParaRPr lang="en-US"/>
          </a:p>
        </p:txBody>
      </p:sp>
      <p:sp>
        <p:nvSpPr>
          <p:cNvPr id="11" name="Content Placeholder 10">
            <a:extLst>
              <a:ext uri="{FF2B5EF4-FFF2-40B4-BE49-F238E27FC236}">
                <a16:creationId xmlns:a16="http://schemas.microsoft.com/office/drawing/2014/main" id="{B4009091-ACB6-4193-B6EA-F7F0798C981D}"/>
              </a:ext>
            </a:extLst>
          </p:cNvPr>
          <p:cNvSpPr>
            <a:spLocks noGrp="1"/>
          </p:cNvSpPr>
          <p:nvPr>
            <p:ph sz="quarter" idx="4"/>
          </p:nvPr>
        </p:nvSpPr>
        <p:spPr>
          <a:xfrm>
            <a:off x="5990888" y="1785257"/>
            <a:ext cx="4754880" cy="4524103"/>
          </a:xfrm>
        </p:spPr>
        <p:txBody>
          <a:bodyPr>
            <a:normAutofit/>
          </a:bodyPr>
          <a:lstStyle/>
          <a:p>
            <a:pPr algn="ctr"/>
            <a:r>
              <a:rPr lang="en-US" sz="3200" b="1" dirty="0">
                <a:solidFill>
                  <a:srgbClr val="95B977"/>
                </a:solidFill>
              </a:rPr>
              <a:t>Try</a:t>
            </a:r>
            <a:r>
              <a:rPr lang="en-US" sz="3200" b="1" dirty="0"/>
              <a:t> </a:t>
            </a:r>
            <a:r>
              <a:rPr lang="en-US" sz="3200" dirty="0"/>
              <a:t>it</a:t>
            </a:r>
          </a:p>
          <a:p>
            <a:pPr algn="ctr"/>
            <a:r>
              <a:rPr lang="en-US" sz="3200" b="1" dirty="0">
                <a:solidFill>
                  <a:srgbClr val="95B977"/>
                </a:solidFill>
              </a:rPr>
              <a:t>Do</a:t>
            </a:r>
            <a:r>
              <a:rPr lang="en-US" sz="3200" b="1" dirty="0"/>
              <a:t> </a:t>
            </a:r>
            <a:r>
              <a:rPr lang="en-US" sz="3200" dirty="0"/>
              <a:t>exercises</a:t>
            </a:r>
          </a:p>
          <a:p>
            <a:pPr algn="ctr"/>
            <a:r>
              <a:rPr lang="en-US" sz="3200" b="1" dirty="0">
                <a:solidFill>
                  <a:srgbClr val="95B977"/>
                </a:solidFill>
              </a:rPr>
              <a:t>Discuss</a:t>
            </a:r>
            <a:r>
              <a:rPr lang="en-US" sz="3200" b="1" dirty="0"/>
              <a:t> </a:t>
            </a:r>
            <a:r>
              <a:rPr lang="en-US" sz="3200" dirty="0"/>
              <a:t>with an expert</a:t>
            </a:r>
          </a:p>
          <a:p>
            <a:pPr algn="ctr"/>
            <a:r>
              <a:rPr lang="en-US" sz="3200" dirty="0"/>
              <a:t>Try to </a:t>
            </a:r>
            <a:r>
              <a:rPr lang="en-US" sz="3200" b="1" dirty="0">
                <a:solidFill>
                  <a:srgbClr val="95B977"/>
                </a:solidFill>
              </a:rPr>
              <a:t>explain</a:t>
            </a:r>
            <a:r>
              <a:rPr lang="en-US" sz="3200" b="1" dirty="0"/>
              <a:t> </a:t>
            </a:r>
            <a:r>
              <a:rPr lang="en-US" sz="3200" dirty="0"/>
              <a:t>it</a:t>
            </a:r>
          </a:p>
          <a:p>
            <a:pPr algn="ctr"/>
            <a:endParaRPr lang="en-US" sz="3200" dirty="0"/>
          </a:p>
          <a:p>
            <a:pPr algn="ctr"/>
            <a:r>
              <a:rPr lang="en-US" sz="3200" dirty="0"/>
              <a:t> Active (student centered)</a:t>
            </a:r>
          </a:p>
          <a:p>
            <a:pPr algn="ctr"/>
            <a:endParaRPr lang="en-US" sz="3200" dirty="0"/>
          </a:p>
        </p:txBody>
      </p:sp>
      <p:sp>
        <p:nvSpPr>
          <p:cNvPr id="12" name="Text Placeholder 6">
            <a:extLst>
              <a:ext uri="{FF2B5EF4-FFF2-40B4-BE49-F238E27FC236}">
                <a16:creationId xmlns:a16="http://schemas.microsoft.com/office/drawing/2014/main" id="{4CD06366-AB8C-4972-8D95-3A086D1FEC26}"/>
              </a:ext>
            </a:extLst>
          </p:cNvPr>
          <p:cNvSpPr txBox="1">
            <a:spLocks/>
          </p:cNvSpPr>
          <p:nvPr/>
        </p:nvSpPr>
        <p:spPr>
          <a:xfrm>
            <a:off x="820928" y="899683"/>
            <a:ext cx="4754880" cy="822960"/>
          </a:xfrm>
          <a:prstGeom prst="rect">
            <a:avLst/>
          </a:prstGeom>
        </p:spPr>
        <p:txBody>
          <a:bodyPr vert="horz" lIns="137160" tIns="45720" rIns="137160" bIns="45720" rtlCol="0" anchor="ctr">
            <a:normAutofit fontScale="92500" lnSpcReduction="10000"/>
          </a:bodyPr>
          <a:lstStyle>
            <a:lvl1pPr marL="0" indent="0" algn="l" defTabSz="914400" rtl="0" eaLnBrk="1" latinLnBrk="0" hangingPunct="1">
              <a:lnSpc>
                <a:spcPct val="90000"/>
              </a:lnSpc>
              <a:spcBef>
                <a:spcPts val="0"/>
              </a:spcBef>
              <a:spcAft>
                <a:spcPts val="0"/>
              </a:spcAft>
              <a:buClr>
                <a:schemeClr val="accent1"/>
              </a:buClr>
              <a:buSzPct val="100000"/>
              <a:buFont typeface="Tw Cen MT" panose="020B0602020104020603" pitchFamily="34" charset="0"/>
              <a:buNone/>
              <a:defRPr sz="2300" b="0" kern="1200" cap="none" baseline="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algn="ctr"/>
            <a:r>
              <a:rPr lang="en-US" sz="6000" dirty="0"/>
              <a:t>A</a:t>
            </a:r>
          </a:p>
        </p:txBody>
      </p:sp>
      <p:sp>
        <p:nvSpPr>
          <p:cNvPr id="13" name="Text Placeholder 10">
            <a:extLst>
              <a:ext uri="{FF2B5EF4-FFF2-40B4-BE49-F238E27FC236}">
                <a16:creationId xmlns:a16="http://schemas.microsoft.com/office/drawing/2014/main" id="{E9C07CDB-DECC-421A-80A1-BA87DF1DAD77}"/>
              </a:ext>
            </a:extLst>
          </p:cNvPr>
          <p:cNvSpPr txBox="1">
            <a:spLocks/>
          </p:cNvSpPr>
          <p:nvPr/>
        </p:nvSpPr>
        <p:spPr>
          <a:xfrm>
            <a:off x="6106998" y="899683"/>
            <a:ext cx="4754880" cy="822960"/>
          </a:xfrm>
          <a:prstGeom prst="rect">
            <a:avLst/>
          </a:prstGeom>
        </p:spPr>
        <p:txBody>
          <a:bodyPr vert="horz" lIns="137160" tIns="45720" rIns="137160" bIns="45720" rtlCol="0" anchor="ctr">
            <a:normAutofit fontScale="92500" lnSpcReduction="10000"/>
          </a:bodyPr>
          <a:lstStyle>
            <a:lvl1pPr marL="0" indent="0" algn="l" defTabSz="914400" rtl="0" eaLnBrk="1" latinLnBrk="0" hangingPunct="1">
              <a:lnSpc>
                <a:spcPct val="90000"/>
              </a:lnSpc>
              <a:spcBef>
                <a:spcPts val="0"/>
              </a:spcBef>
              <a:spcAft>
                <a:spcPts val="0"/>
              </a:spcAft>
              <a:buClr>
                <a:schemeClr val="accent1"/>
              </a:buClr>
              <a:buSzPct val="100000"/>
              <a:buFont typeface="Tw Cen MT" panose="020B0602020104020603" pitchFamily="34" charset="0"/>
              <a:buNone/>
              <a:defRPr lang="en-US" sz="2300" b="0" kern="1200" cap="none" baseline="0" dirty="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algn="ctr"/>
            <a:r>
              <a:rPr lang="en-US" sz="6000" dirty="0">
                <a:solidFill>
                  <a:srgbClr val="95B977"/>
                </a:solidFill>
              </a:rPr>
              <a:t>B</a:t>
            </a:r>
          </a:p>
        </p:txBody>
      </p:sp>
    </p:spTree>
    <p:extLst>
      <p:ext uri="{BB962C8B-B14F-4D97-AF65-F5344CB8AC3E}">
        <p14:creationId xmlns:p14="http://schemas.microsoft.com/office/powerpoint/2010/main" val="1731257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F216A-EE3F-4A63-A704-161F2C63FA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0A5FCC-FA46-445C-98E3-DB8B0552CA6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7D8C528-F570-46A3-9E1B-988D4DA453D8}"/>
              </a:ext>
            </a:extLst>
          </p:cNvPr>
          <p:cNvPicPr>
            <a:picLocks noChangeAspect="1"/>
          </p:cNvPicPr>
          <p:nvPr/>
        </p:nvPicPr>
        <p:blipFill>
          <a:blip r:embed="rId3"/>
          <a:stretch>
            <a:fillRect/>
          </a:stretch>
        </p:blipFill>
        <p:spPr>
          <a:xfrm>
            <a:off x="4056742" y="2789464"/>
            <a:ext cx="4336143" cy="3782080"/>
          </a:xfrm>
          <a:prstGeom prst="rect">
            <a:avLst/>
          </a:prstGeom>
        </p:spPr>
      </p:pic>
      <p:pic>
        <p:nvPicPr>
          <p:cNvPr id="5" name="Picture 4">
            <a:extLst>
              <a:ext uri="{FF2B5EF4-FFF2-40B4-BE49-F238E27FC236}">
                <a16:creationId xmlns:a16="http://schemas.microsoft.com/office/drawing/2014/main" id="{DF9A4EEA-42C6-4F95-BE9B-46852973A76B}"/>
              </a:ext>
            </a:extLst>
          </p:cNvPr>
          <p:cNvPicPr>
            <a:picLocks noChangeAspect="1"/>
          </p:cNvPicPr>
          <p:nvPr/>
        </p:nvPicPr>
        <p:blipFill>
          <a:blip r:embed="rId4"/>
          <a:stretch>
            <a:fillRect/>
          </a:stretch>
        </p:blipFill>
        <p:spPr>
          <a:xfrm>
            <a:off x="0" y="717329"/>
            <a:ext cx="12192000" cy="2215684"/>
          </a:xfrm>
          <a:prstGeom prst="rect">
            <a:avLst/>
          </a:prstGeom>
        </p:spPr>
      </p:pic>
    </p:spTree>
    <p:extLst>
      <p:ext uri="{BB962C8B-B14F-4D97-AF65-F5344CB8AC3E}">
        <p14:creationId xmlns:p14="http://schemas.microsoft.com/office/powerpoint/2010/main" val="59405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A5A48-DCD3-418A-9A2C-F62FA80D74F0}"/>
              </a:ext>
            </a:extLst>
          </p:cNvPr>
          <p:cNvSpPr>
            <a:spLocks noGrp="1"/>
          </p:cNvSpPr>
          <p:nvPr>
            <p:ph type="title"/>
          </p:nvPr>
        </p:nvSpPr>
        <p:spPr/>
        <p:txBody>
          <a:bodyPr/>
          <a:lstStyle/>
          <a:p>
            <a:r>
              <a:rPr lang="en-US" dirty="0"/>
              <a:t>Active Learning</a:t>
            </a:r>
          </a:p>
        </p:txBody>
      </p:sp>
      <p:sp>
        <p:nvSpPr>
          <p:cNvPr id="3" name="Content Placeholder 2">
            <a:extLst>
              <a:ext uri="{FF2B5EF4-FFF2-40B4-BE49-F238E27FC236}">
                <a16:creationId xmlns:a16="http://schemas.microsoft.com/office/drawing/2014/main" id="{1F3540E3-C052-4DF3-983A-6A52A7326568}"/>
              </a:ext>
            </a:extLst>
          </p:cNvPr>
          <p:cNvSpPr>
            <a:spLocks noGrp="1"/>
          </p:cNvSpPr>
          <p:nvPr>
            <p:ph idx="1"/>
          </p:nvPr>
        </p:nvSpPr>
        <p:spPr/>
        <p:txBody>
          <a:bodyPr>
            <a:normAutofit/>
          </a:bodyPr>
          <a:lstStyle/>
          <a:p>
            <a:pPr>
              <a:buFont typeface="Wingdings" panose="05000000000000000000" pitchFamily="2" charset="2"/>
              <a:buChar char="v"/>
            </a:pPr>
            <a:r>
              <a:rPr lang="en-US" sz="3200" dirty="0"/>
              <a:t>Group problem-solving</a:t>
            </a:r>
          </a:p>
          <a:p>
            <a:pPr>
              <a:buFont typeface="Wingdings" panose="05000000000000000000" pitchFamily="2" charset="2"/>
              <a:buChar char="v"/>
            </a:pPr>
            <a:r>
              <a:rPr lang="en-US" sz="3200" dirty="0"/>
              <a:t>Worksheets </a:t>
            </a:r>
          </a:p>
          <a:p>
            <a:pPr>
              <a:buFont typeface="Wingdings" panose="05000000000000000000" pitchFamily="2" charset="2"/>
              <a:buChar char="v"/>
            </a:pPr>
            <a:r>
              <a:rPr lang="en-US" sz="3200" dirty="0"/>
              <a:t>Tutorials </a:t>
            </a:r>
          </a:p>
          <a:p>
            <a:pPr>
              <a:buFont typeface="Wingdings" panose="05000000000000000000" pitchFamily="2" charset="2"/>
              <a:buChar char="v"/>
            </a:pPr>
            <a:r>
              <a:rPr lang="en-US" sz="3200" dirty="0"/>
              <a:t>Personal response systems </a:t>
            </a:r>
          </a:p>
          <a:p>
            <a:pPr>
              <a:buFont typeface="Wingdings" panose="05000000000000000000" pitchFamily="2" charset="2"/>
              <a:buChar char="v"/>
            </a:pPr>
            <a:r>
              <a:rPr lang="en-US" sz="3200" dirty="0"/>
              <a:t>Workshops</a:t>
            </a:r>
          </a:p>
        </p:txBody>
      </p:sp>
    </p:spTree>
    <p:extLst>
      <p:ext uri="{BB962C8B-B14F-4D97-AF65-F5344CB8AC3E}">
        <p14:creationId xmlns:p14="http://schemas.microsoft.com/office/powerpoint/2010/main" val="4231828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848679"/>
            <a:ext cx="9720263" cy="4022725"/>
          </a:xfrm>
        </p:spPr>
        <p:txBody>
          <a:bodyPr>
            <a:normAutofit/>
          </a:bodyPr>
          <a:lstStyle/>
          <a:p>
            <a:pPr marL="452438" indent="-452438">
              <a:buFont typeface="Wingdings" pitchFamily="2" charset="2"/>
              <a:buChar char="v"/>
            </a:pPr>
            <a:r>
              <a:rPr lang="en-US" sz="2800" dirty="0"/>
              <a:t>None relating to anything I will be talking about today.</a:t>
            </a:r>
            <a:endParaRPr lang="en-US" sz="2800" b="1" dirty="0"/>
          </a:p>
          <a:p>
            <a:pPr marL="0" indent="0">
              <a:buNone/>
            </a:pPr>
            <a:endParaRPr lang="en-US" sz="2800" dirty="0"/>
          </a:p>
        </p:txBody>
      </p:sp>
      <p:sp>
        <p:nvSpPr>
          <p:cNvPr id="4" name="object 10">
            <a:extLst>
              <a:ext uri="{FF2B5EF4-FFF2-40B4-BE49-F238E27FC236}">
                <a16:creationId xmlns:a16="http://schemas.microsoft.com/office/drawing/2014/main" id="{27C4C0B7-6C5E-CA43-90BC-6AC93F73CC00}"/>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Disclosures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665344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43AF-89E4-4DEB-82A8-5C6656B52BD8}"/>
              </a:ext>
            </a:extLst>
          </p:cNvPr>
          <p:cNvSpPr>
            <a:spLocks noGrp="1"/>
          </p:cNvSpPr>
          <p:nvPr>
            <p:ph type="title"/>
          </p:nvPr>
        </p:nvSpPr>
        <p:spPr/>
        <p:txBody>
          <a:bodyPr/>
          <a:lstStyle/>
          <a:p>
            <a:r>
              <a:rPr lang="en-US" dirty="0"/>
              <a:t>Workshop Design</a:t>
            </a:r>
          </a:p>
        </p:txBody>
      </p:sp>
      <p:graphicFrame>
        <p:nvGraphicFramePr>
          <p:cNvPr id="9" name="Content Placeholder 8">
            <a:extLst>
              <a:ext uri="{FF2B5EF4-FFF2-40B4-BE49-F238E27FC236}">
                <a16:creationId xmlns:a16="http://schemas.microsoft.com/office/drawing/2014/main" id="{2C88F38A-E2BA-4553-8B9B-3A75CC31159C}"/>
              </a:ext>
            </a:extLst>
          </p:cNvPr>
          <p:cNvGraphicFramePr>
            <a:graphicFrameLocks noGrp="1"/>
          </p:cNvGraphicFramePr>
          <p:nvPr>
            <p:ph idx="1"/>
            <p:extLst>
              <p:ext uri="{D42A27DB-BD31-4B8C-83A1-F6EECF244321}">
                <p14:modId xmlns:p14="http://schemas.microsoft.com/office/powerpoint/2010/main" val="4238467483"/>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6032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pSp>
        <p:nvGrpSpPr>
          <p:cNvPr id="591" name="Google Shape;591;p63"/>
          <p:cNvGrpSpPr/>
          <p:nvPr/>
        </p:nvGrpSpPr>
        <p:grpSpPr>
          <a:xfrm>
            <a:off x="1272339" y="880914"/>
            <a:ext cx="9647925" cy="5096557"/>
            <a:chOff x="2640658" y="2084832"/>
            <a:chExt cx="7188500" cy="3797356"/>
          </a:xfrm>
        </p:grpSpPr>
        <p:pic>
          <p:nvPicPr>
            <p:cNvPr id="592" name="Google Shape;592;p63"/>
            <p:cNvPicPr preferRelativeResize="0"/>
            <p:nvPr/>
          </p:nvPicPr>
          <p:blipFill rotWithShape="1">
            <a:blip r:embed="rId3">
              <a:alphaModFix/>
            </a:blip>
            <a:srcRect/>
            <a:stretch/>
          </p:blipFill>
          <p:spPr>
            <a:xfrm>
              <a:off x="2640658" y="2084832"/>
              <a:ext cx="3106811" cy="1762439"/>
            </a:xfrm>
            <a:prstGeom prst="rect">
              <a:avLst/>
            </a:prstGeom>
            <a:noFill/>
            <a:ln>
              <a:noFill/>
            </a:ln>
          </p:spPr>
        </p:pic>
        <p:pic>
          <p:nvPicPr>
            <p:cNvPr id="593" name="Google Shape;593;p63"/>
            <p:cNvPicPr preferRelativeResize="0"/>
            <p:nvPr/>
          </p:nvPicPr>
          <p:blipFill rotWithShape="1">
            <a:blip r:embed="rId4">
              <a:alphaModFix/>
            </a:blip>
            <a:srcRect/>
            <a:stretch/>
          </p:blipFill>
          <p:spPr>
            <a:xfrm>
              <a:off x="2640658" y="4119749"/>
              <a:ext cx="3106811" cy="1762439"/>
            </a:xfrm>
            <a:prstGeom prst="rect">
              <a:avLst/>
            </a:prstGeom>
            <a:noFill/>
            <a:ln>
              <a:noFill/>
            </a:ln>
          </p:spPr>
        </p:pic>
        <p:pic>
          <p:nvPicPr>
            <p:cNvPr id="594" name="Google Shape;594;p63"/>
            <p:cNvPicPr preferRelativeResize="0"/>
            <p:nvPr/>
          </p:nvPicPr>
          <p:blipFill rotWithShape="1">
            <a:blip r:embed="rId5">
              <a:alphaModFix/>
            </a:blip>
            <a:srcRect/>
            <a:stretch/>
          </p:blipFill>
          <p:spPr>
            <a:xfrm>
              <a:off x="6289774" y="2084832"/>
              <a:ext cx="3539384" cy="3797355"/>
            </a:xfrm>
            <a:prstGeom prst="rect">
              <a:avLst/>
            </a:prstGeom>
            <a:noFill/>
            <a:ln>
              <a:noFill/>
            </a:ln>
          </p:spPr>
        </p:pic>
      </p:grpSp>
      <p:grpSp>
        <p:nvGrpSpPr>
          <p:cNvPr id="6" name="Group 5">
            <a:extLst>
              <a:ext uri="{FF2B5EF4-FFF2-40B4-BE49-F238E27FC236}">
                <a16:creationId xmlns:a16="http://schemas.microsoft.com/office/drawing/2014/main" id="{528181B7-BDA0-40C0-8216-080B4F328D08}"/>
              </a:ext>
            </a:extLst>
          </p:cNvPr>
          <p:cNvGrpSpPr/>
          <p:nvPr/>
        </p:nvGrpSpPr>
        <p:grpSpPr>
          <a:xfrm rot="17989359">
            <a:off x="5526513" y="2202230"/>
            <a:ext cx="589480" cy="465916"/>
            <a:chOff x="5215221" y="1766984"/>
            <a:chExt cx="589480" cy="465916"/>
          </a:xfrm>
        </p:grpSpPr>
        <p:sp>
          <p:nvSpPr>
            <p:cNvPr id="7" name="Arrow: Right 6">
              <a:extLst>
                <a:ext uri="{FF2B5EF4-FFF2-40B4-BE49-F238E27FC236}">
                  <a16:creationId xmlns:a16="http://schemas.microsoft.com/office/drawing/2014/main" id="{8AE1E562-9D66-4847-924B-E8DF432007A2}"/>
                </a:ext>
              </a:extLst>
            </p:cNvPr>
            <p:cNvSpPr/>
            <p:nvPr/>
          </p:nvSpPr>
          <p:spPr>
            <a:xfrm rot="3600000">
              <a:off x="5277003" y="1705202"/>
              <a:ext cx="465916" cy="58948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 name="Arrow: Right 4">
              <a:extLst>
                <a:ext uri="{FF2B5EF4-FFF2-40B4-BE49-F238E27FC236}">
                  <a16:creationId xmlns:a16="http://schemas.microsoft.com/office/drawing/2014/main" id="{DB479B87-07CC-4987-8957-BD821BE12BE2}"/>
                </a:ext>
              </a:extLst>
            </p:cNvPr>
            <p:cNvSpPr txBox="1"/>
            <p:nvPr/>
          </p:nvSpPr>
          <p:spPr>
            <a:xfrm rot="3600000">
              <a:off x="5311947" y="1762574"/>
              <a:ext cx="326141" cy="3536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p:txBody>
        </p:sp>
      </p:grpSp>
      <p:grpSp>
        <p:nvGrpSpPr>
          <p:cNvPr id="9" name="Group 8">
            <a:extLst>
              <a:ext uri="{FF2B5EF4-FFF2-40B4-BE49-F238E27FC236}">
                <a16:creationId xmlns:a16="http://schemas.microsoft.com/office/drawing/2014/main" id="{EBA70BA8-220A-439D-BBD8-309B8220586B}"/>
              </a:ext>
            </a:extLst>
          </p:cNvPr>
          <p:cNvGrpSpPr/>
          <p:nvPr/>
        </p:nvGrpSpPr>
        <p:grpSpPr>
          <a:xfrm rot="3610641" flipH="1">
            <a:off x="5541877" y="4373295"/>
            <a:ext cx="589480" cy="465916"/>
            <a:chOff x="5215221" y="1766984"/>
            <a:chExt cx="589480" cy="465916"/>
          </a:xfrm>
        </p:grpSpPr>
        <p:sp>
          <p:nvSpPr>
            <p:cNvPr id="10" name="Arrow: Right 9">
              <a:extLst>
                <a:ext uri="{FF2B5EF4-FFF2-40B4-BE49-F238E27FC236}">
                  <a16:creationId xmlns:a16="http://schemas.microsoft.com/office/drawing/2014/main" id="{EC1866DB-AAF1-473D-AEF4-7E5C2579ECAE}"/>
                </a:ext>
              </a:extLst>
            </p:cNvPr>
            <p:cNvSpPr/>
            <p:nvPr/>
          </p:nvSpPr>
          <p:spPr>
            <a:xfrm rot="3600000">
              <a:off x="5277003" y="1705202"/>
              <a:ext cx="465916" cy="58948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Arrow: Right 4">
              <a:extLst>
                <a:ext uri="{FF2B5EF4-FFF2-40B4-BE49-F238E27FC236}">
                  <a16:creationId xmlns:a16="http://schemas.microsoft.com/office/drawing/2014/main" id="{A6958D4E-E19C-4A50-8174-5CEE6AE9821B}"/>
                </a:ext>
              </a:extLst>
            </p:cNvPr>
            <p:cNvSpPr txBox="1"/>
            <p:nvPr/>
          </p:nvSpPr>
          <p:spPr>
            <a:xfrm rot="3600000">
              <a:off x="5311947" y="1762574"/>
              <a:ext cx="326141" cy="3536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p:txBody>
        </p:sp>
      </p:grpSp>
      <p:grpSp>
        <p:nvGrpSpPr>
          <p:cNvPr id="12" name="Group 11">
            <a:extLst>
              <a:ext uri="{FF2B5EF4-FFF2-40B4-BE49-F238E27FC236}">
                <a16:creationId xmlns:a16="http://schemas.microsoft.com/office/drawing/2014/main" id="{405C1B32-CF24-49B1-83DB-4DBE660FA7DE}"/>
              </a:ext>
            </a:extLst>
          </p:cNvPr>
          <p:cNvGrpSpPr/>
          <p:nvPr/>
        </p:nvGrpSpPr>
        <p:grpSpPr>
          <a:xfrm rot="9010641" flipH="1">
            <a:off x="3062474" y="3196040"/>
            <a:ext cx="589480" cy="465916"/>
            <a:chOff x="5215221" y="1766984"/>
            <a:chExt cx="589480" cy="465916"/>
          </a:xfrm>
        </p:grpSpPr>
        <p:sp>
          <p:nvSpPr>
            <p:cNvPr id="13" name="Arrow: Right 12">
              <a:extLst>
                <a:ext uri="{FF2B5EF4-FFF2-40B4-BE49-F238E27FC236}">
                  <a16:creationId xmlns:a16="http://schemas.microsoft.com/office/drawing/2014/main" id="{C89EEE2A-9052-40F9-8485-ACEA8F8C2D5A}"/>
                </a:ext>
              </a:extLst>
            </p:cNvPr>
            <p:cNvSpPr/>
            <p:nvPr/>
          </p:nvSpPr>
          <p:spPr>
            <a:xfrm rot="3600000">
              <a:off x="5277003" y="1705202"/>
              <a:ext cx="465916" cy="58948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Arrow: Right 4">
              <a:extLst>
                <a:ext uri="{FF2B5EF4-FFF2-40B4-BE49-F238E27FC236}">
                  <a16:creationId xmlns:a16="http://schemas.microsoft.com/office/drawing/2014/main" id="{780FC4C2-0515-46A1-A063-B83EA86D46C4}"/>
                </a:ext>
              </a:extLst>
            </p:cNvPr>
            <p:cNvSpPr txBox="1"/>
            <p:nvPr/>
          </p:nvSpPr>
          <p:spPr>
            <a:xfrm rot="3600000">
              <a:off x="5311947" y="1762574"/>
              <a:ext cx="326141" cy="3536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p:txBody>
        </p:sp>
      </p:grpSp>
    </p:spTree>
    <p:extLst>
      <p:ext uri="{BB962C8B-B14F-4D97-AF65-F5344CB8AC3E}">
        <p14:creationId xmlns:p14="http://schemas.microsoft.com/office/powerpoint/2010/main" val="3093912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6D57-4251-4FDF-9BA1-96E834739FCA}"/>
              </a:ext>
            </a:extLst>
          </p:cNvPr>
          <p:cNvSpPr>
            <a:spLocks noGrp="1"/>
          </p:cNvSpPr>
          <p:nvPr>
            <p:ph type="title"/>
          </p:nvPr>
        </p:nvSpPr>
        <p:spPr/>
        <p:txBody>
          <a:bodyPr/>
          <a:lstStyle/>
          <a:p>
            <a:r>
              <a:rPr lang="en-US" dirty="0"/>
              <a:t>Build Mental Models</a:t>
            </a:r>
          </a:p>
        </p:txBody>
      </p:sp>
      <p:sp>
        <p:nvSpPr>
          <p:cNvPr id="3" name="Content Placeholder 2">
            <a:extLst>
              <a:ext uri="{FF2B5EF4-FFF2-40B4-BE49-F238E27FC236}">
                <a16:creationId xmlns:a16="http://schemas.microsoft.com/office/drawing/2014/main" id="{B53C051E-AED0-4E9B-849C-3CA960BEC1A3}"/>
              </a:ext>
            </a:extLst>
          </p:cNvPr>
          <p:cNvSpPr>
            <a:spLocks noGrp="1"/>
          </p:cNvSpPr>
          <p:nvPr>
            <p:ph idx="1"/>
          </p:nvPr>
        </p:nvSpPr>
        <p:spPr>
          <a:xfrm>
            <a:off x="1024129" y="2286000"/>
            <a:ext cx="1738950" cy="4023360"/>
          </a:xfrm>
        </p:spPr>
        <p:txBody>
          <a:bodyPr>
            <a:normAutofit/>
          </a:bodyPr>
          <a:lstStyle/>
          <a:p>
            <a:r>
              <a:rPr lang="en-US" dirty="0"/>
              <a:t>R</a:t>
            </a:r>
          </a:p>
          <a:p>
            <a:r>
              <a:rPr lang="en-US" dirty="0" err="1"/>
              <a:t>Rstudio</a:t>
            </a:r>
            <a:endParaRPr lang="en-US" dirty="0"/>
          </a:p>
          <a:p>
            <a:r>
              <a:rPr lang="en-US" dirty="0"/>
              <a:t>Environment</a:t>
            </a:r>
          </a:p>
          <a:p>
            <a:r>
              <a:rPr lang="en-US" dirty="0"/>
              <a:t>Console</a:t>
            </a:r>
          </a:p>
          <a:p>
            <a:r>
              <a:rPr lang="en-US" dirty="0"/>
              <a:t>Editor</a:t>
            </a:r>
          </a:p>
          <a:p>
            <a:r>
              <a:rPr lang="en-US" dirty="0"/>
              <a:t>Function</a:t>
            </a:r>
          </a:p>
          <a:p>
            <a:r>
              <a:rPr lang="en-US" dirty="0"/>
              <a:t>Argument</a:t>
            </a:r>
          </a:p>
          <a:p>
            <a:r>
              <a:rPr lang="en-US" dirty="0"/>
              <a:t>Output</a:t>
            </a:r>
          </a:p>
        </p:txBody>
      </p:sp>
      <p:sp>
        <p:nvSpPr>
          <p:cNvPr id="4" name="Content Placeholder 2">
            <a:extLst>
              <a:ext uri="{FF2B5EF4-FFF2-40B4-BE49-F238E27FC236}">
                <a16:creationId xmlns:a16="http://schemas.microsoft.com/office/drawing/2014/main" id="{3653BEF2-0CEF-427F-B2F4-B689B88F9DD3}"/>
              </a:ext>
            </a:extLst>
          </p:cNvPr>
          <p:cNvSpPr txBox="1">
            <a:spLocks/>
          </p:cNvSpPr>
          <p:nvPr/>
        </p:nvSpPr>
        <p:spPr>
          <a:xfrm>
            <a:off x="3257120" y="2286000"/>
            <a:ext cx="173895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Object</a:t>
            </a:r>
          </a:p>
          <a:p>
            <a:r>
              <a:rPr lang="en-US" dirty="0"/>
              <a:t>Assignment</a:t>
            </a:r>
          </a:p>
          <a:p>
            <a:r>
              <a:rPr lang="en-US" dirty="0" err="1"/>
              <a:t>Tidyverse</a:t>
            </a:r>
            <a:endParaRPr lang="en-US" dirty="0"/>
          </a:p>
          <a:p>
            <a:r>
              <a:rPr lang="en-US" dirty="0"/>
              <a:t>Tidy Data</a:t>
            </a:r>
          </a:p>
          <a:p>
            <a:r>
              <a:rPr lang="en-US" dirty="0" err="1"/>
              <a:t>Dataframe</a:t>
            </a:r>
            <a:endParaRPr lang="en-US" dirty="0"/>
          </a:p>
          <a:p>
            <a:r>
              <a:rPr lang="en-US" dirty="0"/>
              <a:t>Pipe</a:t>
            </a:r>
          </a:p>
          <a:p>
            <a:r>
              <a:rPr lang="en-US" dirty="0"/>
              <a:t>Dplyr</a:t>
            </a:r>
          </a:p>
          <a:p>
            <a:r>
              <a:rPr lang="en-US" dirty="0"/>
              <a:t>Ggplot2</a:t>
            </a:r>
          </a:p>
        </p:txBody>
      </p:sp>
      <p:sp>
        <p:nvSpPr>
          <p:cNvPr id="5" name="Content Placeholder 2">
            <a:extLst>
              <a:ext uri="{FF2B5EF4-FFF2-40B4-BE49-F238E27FC236}">
                <a16:creationId xmlns:a16="http://schemas.microsoft.com/office/drawing/2014/main" id="{6B40401E-3B42-478E-AA8D-7478D688ABB4}"/>
              </a:ext>
            </a:extLst>
          </p:cNvPr>
          <p:cNvSpPr txBox="1">
            <a:spLocks/>
          </p:cNvSpPr>
          <p:nvPr/>
        </p:nvSpPr>
        <p:spPr>
          <a:xfrm>
            <a:off x="5490111" y="2286000"/>
            <a:ext cx="173895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Vector</a:t>
            </a:r>
          </a:p>
          <a:p>
            <a:r>
              <a:rPr lang="en-US" dirty="0"/>
              <a:t>List</a:t>
            </a:r>
          </a:p>
          <a:p>
            <a:r>
              <a:rPr lang="en-US" dirty="0"/>
              <a:t>NA</a:t>
            </a:r>
          </a:p>
          <a:p>
            <a:r>
              <a:rPr lang="en-US" dirty="0"/>
              <a:t>Working Directory</a:t>
            </a:r>
          </a:p>
          <a:p>
            <a:r>
              <a:rPr lang="en-US" dirty="0"/>
              <a:t>Project</a:t>
            </a:r>
          </a:p>
          <a:p>
            <a:r>
              <a:rPr lang="en-US" dirty="0"/>
              <a:t>CSV</a:t>
            </a:r>
          </a:p>
          <a:p>
            <a:r>
              <a:rPr lang="en-US" dirty="0"/>
              <a:t>Package</a:t>
            </a:r>
          </a:p>
        </p:txBody>
      </p:sp>
      <p:sp>
        <p:nvSpPr>
          <p:cNvPr id="6" name="Content Placeholder 2">
            <a:extLst>
              <a:ext uri="{FF2B5EF4-FFF2-40B4-BE49-F238E27FC236}">
                <a16:creationId xmlns:a16="http://schemas.microsoft.com/office/drawing/2014/main" id="{71B836CD-C32D-4CFE-AA62-A6F27245DCC8}"/>
              </a:ext>
            </a:extLst>
          </p:cNvPr>
          <p:cNvSpPr txBox="1">
            <a:spLocks/>
          </p:cNvSpPr>
          <p:nvPr/>
        </p:nvSpPr>
        <p:spPr>
          <a:xfrm>
            <a:off x="7723102" y="2286000"/>
            <a:ext cx="173895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7" name="Content Placeholder 2">
            <a:extLst>
              <a:ext uri="{FF2B5EF4-FFF2-40B4-BE49-F238E27FC236}">
                <a16:creationId xmlns:a16="http://schemas.microsoft.com/office/drawing/2014/main" id="{65EF49EA-2B62-4960-9BAA-CF9E559A793A}"/>
              </a:ext>
            </a:extLst>
          </p:cNvPr>
          <p:cNvSpPr txBox="1">
            <a:spLocks/>
          </p:cNvSpPr>
          <p:nvPr/>
        </p:nvSpPr>
        <p:spPr>
          <a:xfrm>
            <a:off x="8217143" y="2286000"/>
            <a:ext cx="2059918"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Error</a:t>
            </a:r>
          </a:p>
          <a:p>
            <a:r>
              <a:rPr lang="en-US" dirty="0"/>
              <a:t>Warning</a:t>
            </a:r>
          </a:p>
          <a:p>
            <a:r>
              <a:rPr lang="en-US" dirty="0" err="1"/>
              <a:t>Rmarkdown</a:t>
            </a:r>
            <a:endParaRPr lang="en-US" dirty="0"/>
          </a:p>
          <a:p>
            <a:r>
              <a:rPr lang="en-US" dirty="0"/>
              <a:t>Markdown</a:t>
            </a:r>
          </a:p>
          <a:p>
            <a:r>
              <a:rPr lang="en-US" dirty="0"/>
              <a:t>Reproducibility</a:t>
            </a:r>
          </a:p>
          <a:p>
            <a:r>
              <a:rPr lang="en-US" dirty="0"/>
              <a:t>Dashboard</a:t>
            </a:r>
          </a:p>
          <a:p>
            <a:r>
              <a:rPr lang="en-US" dirty="0"/>
              <a:t>Data Types</a:t>
            </a:r>
          </a:p>
          <a:p>
            <a:r>
              <a:rPr lang="en-US" dirty="0"/>
              <a:t>HTML</a:t>
            </a:r>
          </a:p>
        </p:txBody>
      </p:sp>
    </p:spTree>
    <p:extLst>
      <p:ext uri="{BB962C8B-B14F-4D97-AF65-F5344CB8AC3E}">
        <p14:creationId xmlns:p14="http://schemas.microsoft.com/office/powerpoint/2010/main" val="714343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6D57-4251-4FDF-9BA1-96E834739FCA}"/>
              </a:ext>
            </a:extLst>
          </p:cNvPr>
          <p:cNvSpPr>
            <a:spLocks noGrp="1"/>
          </p:cNvSpPr>
          <p:nvPr>
            <p:ph type="title"/>
          </p:nvPr>
        </p:nvSpPr>
        <p:spPr/>
        <p:txBody>
          <a:bodyPr/>
          <a:lstStyle/>
          <a:p>
            <a:r>
              <a:rPr lang="en-US" dirty="0"/>
              <a:t>Important concepts in R programming</a:t>
            </a:r>
          </a:p>
        </p:txBody>
      </p:sp>
      <p:sp>
        <p:nvSpPr>
          <p:cNvPr id="3" name="Content Placeholder 2">
            <a:extLst>
              <a:ext uri="{FF2B5EF4-FFF2-40B4-BE49-F238E27FC236}">
                <a16:creationId xmlns:a16="http://schemas.microsoft.com/office/drawing/2014/main" id="{B53C051E-AED0-4E9B-849C-3CA960BEC1A3}"/>
              </a:ext>
            </a:extLst>
          </p:cNvPr>
          <p:cNvSpPr>
            <a:spLocks noGrp="1"/>
          </p:cNvSpPr>
          <p:nvPr>
            <p:ph idx="1"/>
          </p:nvPr>
        </p:nvSpPr>
        <p:spPr>
          <a:xfrm>
            <a:off x="1024129" y="2286000"/>
            <a:ext cx="1738950" cy="4023360"/>
          </a:xfrm>
        </p:spPr>
        <p:txBody>
          <a:bodyPr>
            <a:normAutofit/>
          </a:bodyPr>
          <a:lstStyle/>
          <a:p>
            <a:r>
              <a:rPr lang="en-US" dirty="0"/>
              <a:t>R</a:t>
            </a:r>
          </a:p>
          <a:p>
            <a:r>
              <a:rPr lang="en-US" dirty="0" err="1"/>
              <a:t>Rstudio</a:t>
            </a:r>
            <a:endParaRPr lang="en-US" dirty="0"/>
          </a:p>
          <a:p>
            <a:r>
              <a:rPr lang="en-US" dirty="0"/>
              <a:t>Environment</a:t>
            </a:r>
          </a:p>
          <a:p>
            <a:r>
              <a:rPr lang="en-US" dirty="0"/>
              <a:t>Console</a:t>
            </a:r>
          </a:p>
          <a:p>
            <a:r>
              <a:rPr lang="en-US" dirty="0"/>
              <a:t>Editor</a:t>
            </a:r>
          </a:p>
          <a:p>
            <a:r>
              <a:rPr lang="en-US" dirty="0"/>
              <a:t>Function</a:t>
            </a:r>
          </a:p>
          <a:p>
            <a:r>
              <a:rPr lang="en-US" dirty="0"/>
              <a:t>Matrix</a:t>
            </a:r>
          </a:p>
          <a:p>
            <a:r>
              <a:rPr lang="en-US" dirty="0"/>
              <a:t>Output</a:t>
            </a:r>
          </a:p>
        </p:txBody>
      </p:sp>
      <p:sp>
        <p:nvSpPr>
          <p:cNvPr id="4" name="Content Placeholder 2">
            <a:extLst>
              <a:ext uri="{FF2B5EF4-FFF2-40B4-BE49-F238E27FC236}">
                <a16:creationId xmlns:a16="http://schemas.microsoft.com/office/drawing/2014/main" id="{3653BEF2-0CEF-427F-B2F4-B689B88F9DD3}"/>
              </a:ext>
            </a:extLst>
          </p:cNvPr>
          <p:cNvSpPr txBox="1">
            <a:spLocks/>
          </p:cNvSpPr>
          <p:nvPr/>
        </p:nvSpPr>
        <p:spPr>
          <a:xfrm>
            <a:off x="2729948" y="2286000"/>
            <a:ext cx="173895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Object</a:t>
            </a:r>
          </a:p>
          <a:p>
            <a:r>
              <a:rPr lang="en-US" dirty="0"/>
              <a:t>Assignment</a:t>
            </a:r>
          </a:p>
          <a:p>
            <a:r>
              <a:rPr lang="en-US" dirty="0" err="1"/>
              <a:t>Tidyverse</a:t>
            </a:r>
            <a:endParaRPr lang="en-US" dirty="0"/>
          </a:p>
          <a:p>
            <a:r>
              <a:rPr lang="en-US" dirty="0"/>
              <a:t>Tidy Data</a:t>
            </a:r>
          </a:p>
          <a:p>
            <a:r>
              <a:rPr lang="en-US" dirty="0" err="1"/>
              <a:t>Dataframe</a:t>
            </a:r>
            <a:endParaRPr lang="en-US" dirty="0"/>
          </a:p>
          <a:p>
            <a:r>
              <a:rPr lang="en-US" dirty="0"/>
              <a:t>Pipe</a:t>
            </a:r>
          </a:p>
          <a:p>
            <a:r>
              <a:rPr lang="en-US" dirty="0"/>
              <a:t>Dplyr</a:t>
            </a:r>
          </a:p>
          <a:p>
            <a:r>
              <a:rPr lang="en-US" dirty="0"/>
              <a:t>Ggplot2</a:t>
            </a:r>
          </a:p>
        </p:txBody>
      </p:sp>
      <p:sp>
        <p:nvSpPr>
          <p:cNvPr id="5" name="Content Placeholder 2">
            <a:extLst>
              <a:ext uri="{FF2B5EF4-FFF2-40B4-BE49-F238E27FC236}">
                <a16:creationId xmlns:a16="http://schemas.microsoft.com/office/drawing/2014/main" id="{6B40401E-3B42-478E-AA8D-7478D688ABB4}"/>
              </a:ext>
            </a:extLst>
          </p:cNvPr>
          <p:cNvSpPr txBox="1">
            <a:spLocks/>
          </p:cNvSpPr>
          <p:nvPr/>
        </p:nvSpPr>
        <p:spPr>
          <a:xfrm>
            <a:off x="4620636" y="2286000"/>
            <a:ext cx="173895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Vector</a:t>
            </a:r>
          </a:p>
          <a:p>
            <a:r>
              <a:rPr lang="en-US" dirty="0"/>
              <a:t>List</a:t>
            </a:r>
          </a:p>
          <a:p>
            <a:r>
              <a:rPr lang="en-US" dirty="0"/>
              <a:t>NA</a:t>
            </a:r>
          </a:p>
          <a:p>
            <a:r>
              <a:rPr lang="en-US" dirty="0"/>
              <a:t>Working Directory</a:t>
            </a:r>
          </a:p>
          <a:p>
            <a:r>
              <a:rPr lang="en-US" dirty="0"/>
              <a:t>Project</a:t>
            </a:r>
          </a:p>
          <a:p>
            <a:r>
              <a:rPr lang="en-US" dirty="0" err="1"/>
              <a:t>Filepaths</a:t>
            </a:r>
            <a:endParaRPr lang="en-US" dirty="0"/>
          </a:p>
          <a:p>
            <a:r>
              <a:rPr lang="en-US" dirty="0"/>
              <a:t>Package</a:t>
            </a:r>
          </a:p>
        </p:txBody>
      </p:sp>
      <p:sp>
        <p:nvSpPr>
          <p:cNvPr id="6" name="Content Placeholder 2">
            <a:extLst>
              <a:ext uri="{FF2B5EF4-FFF2-40B4-BE49-F238E27FC236}">
                <a16:creationId xmlns:a16="http://schemas.microsoft.com/office/drawing/2014/main" id="{71B836CD-C32D-4CFE-AA62-A6F27245DCC8}"/>
              </a:ext>
            </a:extLst>
          </p:cNvPr>
          <p:cNvSpPr txBox="1">
            <a:spLocks/>
          </p:cNvSpPr>
          <p:nvPr/>
        </p:nvSpPr>
        <p:spPr>
          <a:xfrm>
            <a:off x="7723102" y="2286000"/>
            <a:ext cx="173895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7" name="Content Placeholder 2">
            <a:extLst>
              <a:ext uri="{FF2B5EF4-FFF2-40B4-BE49-F238E27FC236}">
                <a16:creationId xmlns:a16="http://schemas.microsoft.com/office/drawing/2014/main" id="{65EF49EA-2B62-4960-9BAA-CF9E559A793A}"/>
              </a:ext>
            </a:extLst>
          </p:cNvPr>
          <p:cNvSpPr txBox="1">
            <a:spLocks/>
          </p:cNvSpPr>
          <p:nvPr/>
        </p:nvSpPr>
        <p:spPr>
          <a:xfrm>
            <a:off x="6239186" y="2286000"/>
            <a:ext cx="2059918"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Error</a:t>
            </a:r>
          </a:p>
          <a:p>
            <a:r>
              <a:rPr lang="en-US" dirty="0"/>
              <a:t>Warning</a:t>
            </a:r>
          </a:p>
          <a:p>
            <a:r>
              <a:rPr lang="en-US" dirty="0" err="1"/>
              <a:t>Rmarkdown</a:t>
            </a:r>
            <a:endParaRPr lang="en-US" dirty="0"/>
          </a:p>
          <a:p>
            <a:r>
              <a:rPr lang="en-US" dirty="0"/>
              <a:t>Namespace</a:t>
            </a:r>
          </a:p>
          <a:p>
            <a:r>
              <a:rPr lang="en-US" dirty="0"/>
              <a:t>Reproducibility</a:t>
            </a:r>
          </a:p>
          <a:p>
            <a:r>
              <a:rPr lang="en-US" dirty="0"/>
              <a:t>Dashboard</a:t>
            </a:r>
          </a:p>
          <a:p>
            <a:r>
              <a:rPr lang="en-US" dirty="0"/>
              <a:t>Data Types</a:t>
            </a:r>
          </a:p>
          <a:p>
            <a:r>
              <a:rPr lang="en-US" dirty="0"/>
              <a:t>HTML</a:t>
            </a:r>
          </a:p>
        </p:txBody>
      </p:sp>
      <p:sp>
        <p:nvSpPr>
          <p:cNvPr id="8" name="Content Placeholder 2">
            <a:extLst>
              <a:ext uri="{FF2B5EF4-FFF2-40B4-BE49-F238E27FC236}">
                <a16:creationId xmlns:a16="http://schemas.microsoft.com/office/drawing/2014/main" id="{A328AF5B-552B-49A8-B89A-4EACEB16E64C}"/>
              </a:ext>
            </a:extLst>
          </p:cNvPr>
          <p:cNvSpPr txBox="1">
            <a:spLocks/>
          </p:cNvSpPr>
          <p:nvPr/>
        </p:nvSpPr>
        <p:spPr>
          <a:xfrm>
            <a:off x="8299104" y="2286000"/>
            <a:ext cx="2059918"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Pipe</a:t>
            </a:r>
          </a:p>
          <a:p>
            <a:r>
              <a:rPr lang="en-US" dirty="0"/>
              <a:t>Latex</a:t>
            </a:r>
          </a:p>
          <a:p>
            <a:r>
              <a:rPr lang="en-US" dirty="0"/>
              <a:t>Linear Model</a:t>
            </a:r>
          </a:p>
          <a:p>
            <a:r>
              <a:rPr lang="en-US" dirty="0"/>
              <a:t>Iteration</a:t>
            </a:r>
          </a:p>
          <a:p>
            <a:r>
              <a:rPr lang="en-US" dirty="0"/>
              <a:t>Strings</a:t>
            </a:r>
          </a:p>
          <a:p>
            <a:r>
              <a:rPr lang="en-US" dirty="0"/>
              <a:t>Tibbles</a:t>
            </a:r>
          </a:p>
          <a:p>
            <a:r>
              <a:rPr lang="en-US" dirty="0"/>
              <a:t>Joins</a:t>
            </a:r>
          </a:p>
          <a:p>
            <a:r>
              <a:rPr lang="en-US" dirty="0"/>
              <a:t>Factors</a:t>
            </a:r>
          </a:p>
        </p:txBody>
      </p:sp>
      <p:cxnSp>
        <p:nvCxnSpPr>
          <p:cNvPr id="10" name="Straight Connector 9">
            <a:extLst>
              <a:ext uri="{FF2B5EF4-FFF2-40B4-BE49-F238E27FC236}">
                <a16:creationId xmlns:a16="http://schemas.microsoft.com/office/drawing/2014/main" id="{D014EE8E-E41A-4AEA-9479-A9870F7F1037}"/>
              </a:ext>
            </a:extLst>
          </p:cNvPr>
          <p:cNvCxnSpPr/>
          <p:nvPr/>
        </p:nvCxnSpPr>
        <p:spPr>
          <a:xfrm>
            <a:off x="2830287" y="2481943"/>
            <a:ext cx="85634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64E0A71-3AF7-4177-B32B-1FB4738FFC12}"/>
              </a:ext>
            </a:extLst>
          </p:cNvPr>
          <p:cNvCxnSpPr/>
          <p:nvPr/>
        </p:nvCxnSpPr>
        <p:spPr>
          <a:xfrm>
            <a:off x="4695373" y="2481943"/>
            <a:ext cx="85634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8C8B068-9980-4192-88D5-8F80B81DA0C0}"/>
              </a:ext>
            </a:extLst>
          </p:cNvPr>
          <p:cNvCxnSpPr/>
          <p:nvPr/>
        </p:nvCxnSpPr>
        <p:spPr>
          <a:xfrm>
            <a:off x="4468898" y="2968172"/>
            <a:ext cx="85634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3AC9E2F-07E4-4156-A018-9DB88399D2AF}"/>
              </a:ext>
            </a:extLst>
          </p:cNvPr>
          <p:cNvCxnSpPr/>
          <p:nvPr/>
        </p:nvCxnSpPr>
        <p:spPr>
          <a:xfrm>
            <a:off x="4468898" y="3454401"/>
            <a:ext cx="85634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EFA4740A-C032-4CF8-98D5-E8C293A67740}"/>
              </a:ext>
            </a:extLst>
          </p:cNvPr>
          <p:cNvCxnSpPr/>
          <p:nvPr/>
        </p:nvCxnSpPr>
        <p:spPr>
          <a:xfrm>
            <a:off x="4788212" y="3940630"/>
            <a:ext cx="85634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C2E3FF4-3B3D-4766-B1AB-46C69BE45F38}"/>
              </a:ext>
            </a:extLst>
          </p:cNvPr>
          <p:cNvCxnSpPr/>
          <p:nvPr/>
        </p:nvCxnSpPr>
        <p:spPr>
          <a:xfrm>
            <a:off x="4788212" y="4216402"/>
            <a:ext cx="85634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93DE4CA-D546-4A3F-9FE5-E8612572C97F}"/>
              </a:ext>
            </a:extLst>
          </p:cNvPr>
          <p:cNvCxnSpPr/>
          <p:nvPr/>
        </p:nvCxnSpPr>
        <p:spPr>
          <a:xfrm>
            <a:off x="1195926" y="3940630"/>
            <a:ext cx="85634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938CB22-75BE-415F-8F38-E357C3B25D98}"/>
              </a:ext>
            </a:extLst>
          </p:cNvPr>
          <p:cNvCxnSpPr/>
          <p:nvPr/>
        </p:nvCxnSpPr>
        <p:spPr>
          <a:xfrm>
            <a:off x="6239186" y="2467430"/>
            <a:ext cx="85634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A48D8B3-D110-4278-90F8-F73C3242B89D}"/>
              </a:ext>
            </a:extLst>
          </p:cNvPr>
          <p:cNvCxnSpPr/>
          <p:nvPr/>
        </p:nvCxnSpPr>
        <p:spPr>
          <a:xfrm>
            <a:off x="8372332" y="2968172"/>
            <a:ext cx="85634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BE600F7-217E-498F-B247-0A98F3A4E958}"/>
              </a:ext>
            </a:extLst>
          </p:cNvPr>
          <p:cNvCxnSpPr/>
          <p:nvPr/>
        </p:nvCxnSpPr>
        <p:spPr>
          <a:xfrm>
            <a:off x="8741992" y="3454401"/>
            <a:ext cx="85634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873C9384-32BC-4DB0-BAA3-7FFE3C5CCF73}"/>
              </a:ext>
            </a:extLst>
          </p:cNvPr>
          <p:cNvCxnSpPr/>
          <p:nvPr/>
        </p:nvCxnSpPr>
        <p:spPr>
          <a:xfrm>
            <a:off x="8313821" y="3940630"/>
            <a:ext cx="85634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EC90BC4-40A0-4F0C-8312-C7B577B6C993}"/>
              </a:ext>
            </a:extLst>
          </p:cNvPr>
          <p:cNvCxnSpPr/>
          <p:nvPr/>
        </p:nvCxnSpPr>
        <p:spPr>
          <a:xfrm>
            <a:off x="8372332" y="4426859"/>
            <a:ext cx="85634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652C4761-1B4F-44FE-831E-095C95B3071C}"/>
              </a:ext>
            </a:extLst>
          </p:cNvPr>
          <p:cNvCxnSpPr/>
          <p:nvPr/>
        </p:nvCxnSpPr>
        <p:spPr>
          <a:xfrm>
            <a:off x="8430843" y="4913088"/>
            <a:ext cx="85634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B4AF3B0-BDEB-413E-9183-F5E63E49FE67}"/>
              </a:ext>
            </a:extLst>
          </p:cNvPr>
          <p:cNvCxnSpPr/>
          <p:nvPr/>
        </p:nvCxnSpPr>
        <p:spPr>
          <a:xfrm>
            <a:off x="8430843" y="5399317"/>
            <a:ext cx="85634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7AC1E0D3-8B5C-412D-BC76-8B8A26DD74DE}"/>
              </a:ext>
            </a:extLst>
          </p:cNvPr>
          <p:cNvCxnSpPr/>
          <p:nvPr/>
        </p:nvCxnSpPr>
        <p:spPr>
          <a:xfrm>
            <a:off x="8430843" y="5834746"/>
            <a:ext cx="85634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755C284-ECB3-44D0-AAB0-D2046A5DB573}"/>
              </a:ext>
            </a:extLst>
          </p:cNvPr>
          <p:cNvCxnSpPr/>
          <p:nvPr/>
        </p:nvCxnSpPr>
        <p:spPr>
          <a:xfrm>
            <a:off x="4788212" y="5159832"/>
            <a:ext cx="85634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721F1B5-F2F8-40BF-BC57-054CF3A97585}"/>
              </a:ext>
            </a:extLst>
          </p:cNvPr>
          <p:cNvCxnSpPr/>
          <p:nvPr/>
        </p:nvCxnSpPr>
        <p:spPr>
          <a:xfrm>
            <a:off x="4695373" y="4709890"/>
            <a:ext cx="85634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02D99C7-B8D4-478B-82F8-FC461E062880}"/>
              </a:ext>
            </a:extLst>
          </p:cNvPr>
          <p:cNvCxnSpPr/>
          <p:nvPr/>
        </p:nvCxnSpPr>
        <p:spPr>
          <a:xfrm>
            <a:off x="6239186" y="5834746"/>
            <a:ext cx="85634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1230CA4-625E-4BAA-B909-052A347F53DC}"/>
              </a:ext>
            </a:extLst>
          </p:cNvPr>
          <p:cNvCxnSpPr>
            <a:cxnSpLocks/>
          </p:cNvCxnSpPr>
          <p:nvPr/>
        </p:nvCxnSpPr>
        <p:spPr>
          <a:xfrm>
            <a:off x="6305408" y="5363032"/>
            <a:ext cx="128556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5960885-5658-4A87-9427-48A25AEDCCE3}"/>
              </a:ext>
            </a:extLst>
          </p:cNvPr>
          <p:cNvCxnSpPr/>
          <p:nvPr/>
        </p:nvCxnSpPr>
        <p:spPr>
          <a:xfrm>
            <a:off x="6667357" y="3940630"/>
            <a:ext cx="85634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8F00C074-8BEE-4663-A546-AB6D819D6035}"/>
              </a:ext>
            </a:extLst>
          </p:cNvPr>
          <p:cNvCxnSpPr/>
          <p:nvPr/>
        </p:nvCxnSpPr>
        <p:spPr>
          <a:xfrm>
            <a:off x="1195926" y="5348520"/>
            <a:ext cx="856342"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381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
                                        <p:tgtEl>
                                          <p:spTgt spid="10"/>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
                                        <p:tgtEl>
                                          <p:spTgt spid="11"/>
                                        </p:tgtEl>
                                      </p:cBhvr>
                                    </p:animEffect>
                                  </p:childTnLst>
                                </p:cTn>
                              </p:par>
                            </p:childTnLst>
                          </p:cTn>
                        </p:par>
                        <p:par>
                          <p:cTn id="12" fill="hold">
                            <p:stCondLst>
                              <p:cond delay="2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100"/>
                                        <p:tgtEl>
                                          <p:spTgt spid="12"/>
                                        </p:tgtEl>
                                      </p:cBhvr>
                                    </p:animEffect>
                                  </p:childTnLst>
                                </p:cTn>
                              </p:par>
                              <p:par>
                                <p:cTn id="16" presetID="22" presetClass="entr" presetSubtype="8"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100"/>
                                        <p:tgtEl>
                                          <p:spTgt spid="13"/>
                                        </p:tgtEl>
                                      </p:cBhvr>
                                    </p:animEffect>
                                  </p:childTnLst>
                                </p:cTn>
                              </p:par>
                            </p:childTnLst>
                          </p:cTn>
                        </p:par>
                        <p:par>
                          <p:cTn id="19" fill="hold">
                            <p:stCondLst>
                              <p:cond delay="300"/>
                            </p:stCondLst>
                            <p:childTnLst>
                              <p:par>
                                <p:cTn id="20" presetID="22" presetClass="entr" presetSubtype="8"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100"/>
                                        <p:tgtEl>
                                          <p:spTgt spid="14"/>
                                        </p:tgtEl>
                                      </p:cBhvr>
                                    </p:animEffect>
                                  </p:childTnLst>
                                </p:cTn>
                              </p:par>
                            </p:childTnLst>
                          </p:cTn>
                        </p:par>
                        <p:par>
                          <p:cTn id="23" fill="hold">
                            <p:stCondLst>
                              <p:cond delay="400"/>
                            </p:stCondLst>
                            <p:childTnLst>
                              <p:par>
                                <p:cTn id="24" presetID="22" presetClass="entr" presetSubtype="8"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100"/>
                                        <p:tgtEl>
                                          <p:spTgt spid="15"/>
                                        </p:tgtEl>
                                      </p:cBhvr>
                                    </p:animEffect>
                                  </p:childTnLst>
                                </p:cTn>
                              </p:par>
                              <p:par>
                                <p:cTn id="27" presetID="22" presetClass="entr" presetSubtype="8"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100"/>
                                        <p:tgtEl>
                                          <p:spTgt spid="16"/>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100"/>
                                        <p:tgtEl>
                                          <p:spTgt spid="17"/>
                                        </p:tgtEl>
                                      </p:cBhvr>
                                    </p:animEffect>
                                  </p:childTnLst>
                                </p:cTn>
                              </p:par>
                            </p:childTnLst>
                          </p:cTn>
                        </p:par>
                        <p:par>
                          <p:cTn id="34" fill="hold">
                            <p:stCondLst>
                              <p:cond delay="600"/>
                            </p:stCondLst>
                            <p:childTnLst>
                              <p:par>
                                <p:cTn id="35" presetID="22" presetClass="entr" presetSubtype="8"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100"/>
                                        <p:tgtEl>
                                          <p:spTgt spid="18"/>
                                        </p:tgtEl>
                                      </p:cBhvr>
                                    </p:animEffect>
                                  </p:childTnLst>
                                </p:cTn>
                              </p:par>
                            </p:childTnLst>
                          </p:cTn>
                        </p:par>
                        <p:par>
                          <p:cTn id="38" fill="hold">
                            <p:stCondLst>
                              <p:cond delay="700"/>
                            </p:stCondLst>
                            <p:childTnLst>
                              <p:par>
                                <p:cTn id="39" presetID="22" presetClass="entr" presetSubtype="8"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100"/>
                                        <p:tgtEl>
                                          <p:spTgt spid="19"/>
                                        </p:tgtEl>
                                      </p:cBhvr>
                                    </p:animEffect>
                                  </p:childTnLst>
                                </p:cTn>
                              </p:par>
                            </p:childTnLst>
                          </p:cTn>
                        </p:par>
                        <p:par>
                          <p:cTn id="42" fill="hold">
                            <p:stCondLst>
                              <p:cond delay="800"/>
                            </p:stCondLst>
                            <p:childTnLst>
                              <p:par>
                                <p:cTn id="43" presetID="22" presetClass="entr" presetSubtype="8"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100"/>
                                        <p:tgtEl>
                                          <p:spTgt spid="20"/>
                                        </p:tgtEl>
                                      </p:cBhvr>
                                    </p:animEffect>
                                  </p:childTnLst>
                                </p:cTn>
                              </p:par>
                              <p:par>
                                <p:cTn id="46" presetID="22" presetClass="entr" presetSubtype="8"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100"/>
                                        <p:tgtEl>
                                          <p:spTgt spid="21"/>
                                        </p:tgtEl>
                                      </p:cBhvr>
                                    </p:animEffect>
                                  </p:childTnLst>
                                </p:cTn>
                              </p:par>
                            </p:childTnLst>
                          </p:cTn>
                        </p:par>
                        <p:par>
                          <p:cTn id="49" fill="hold">
                            <p:stCondLst>
                              <p:cond delay="900"/>
                            </p:stCondLst>
                            <p:childTnLst>
                              <p:par>
                                <p:cTn id="50" presetID="22" presetClass="entr" presetSubtype="8" fill="hold"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100"/>
                                        <p:tgtEl>
                                          <p:spTgt spid="22"/>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left)">
                                      <p:cBhvr>
                                        <p:cTn id="56" dur="100"/>
                                        <p:tgtEl>
                                          <p:spTgt spid="23"/>
                                        </p:tgtEl>
                                      </p:cBhvr>
                                    </p:animEffect>
                                  </p:childTnLst>
                                </p:cTn>
                              </p:par>
                              <p:par>
                                <p:cTn id="57" presetID="22" presetClass="entr" presetSubtype="8"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left)">
                                      <p:cBhvr>
                                        <p:cTn id="59" dur="100"/>
                                        <p:tgtEl>
                                          <p:spTgt spid="24"/>
                                        </p:tgtEl>
                                      </p:cBhvr>
                                    </p:animEffect>
                                  </p:childTnLst>
                                </p:cTn>
                              </p:par>
                            </p:childTnLst>
                          </p:cTn>
                        </p:par>
                        <p:par>
                          <p:cTn id="60" fill="hold">
                            <p:stCondLst>
                              <p:cond delay="1100"/>
                            </p:stCondLst>
                            <p:childTnLst>
                              <p:par>
                                <p:cTn id="61" presetID="22" presetClass="entr" presetSubtype="8"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100"/>
                                        <p:tgtEl>
                                          <p:spTgt spid="25"/>
                                        </p:tgtEl>
                                      </p:cBhvr>
                                    </p:animEffect>
                                  </p:childTnLst>
                                </p:cTn>
                              </p:par>
                              <p:par>
                                <p:cTn id="64" presetID="22" presetClass="entr" presetSubtype="8"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left)">
                                      <p:cBhvr>
                                        <p:cTn id="66" dur="100"/>
                                        <p:tgtEl>
                                          <p:spTgt spid="26"/>
                                        </p:tgtEl>
                                      </p:cBhvr>
                                    </p:animEffect>
                                  </p:childTnLst>
                                </p:cTn>
                              </p:par>
                            </p:childTnLst>
                          </p:cTn>
                        </p:par>
                        <p:par>
                          <p:cTn id="67" fill="hold">
                            <p:stCondLst>
                              <p:cond delay="1200"/>
                            </p:stCondLst>
                            <p:childTnLst>
                              <p:par>
                                <p:cTn id="68" presetID="22" presetClass="entr" presetSubtype="8" fill="hold" nodeType="after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left)">
                                      <p:cBhvr>
                                        <p:cTn id="70" dur="100"/>
                                        <p:tgtEl>
                                          <p:spTgt spid="27"/>
                                        </p:tgtEl>
                                      </p:cBhvr>
                                    </p:animEffect>
                                  </p:childTnLst>
                                </p:cTn>
                              </p:par>
                              <p:par>
                                <p:cTn id="71" presetID="22" presetClass="entr" presetSubtype="8" fill="hold"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wipe(left)">
                                      <p:cBhvr>
                                        <p:cTn id="73" dur="100"/>
                                        <p:tgtEl>
                                          <p:spTgt spid="28"/>
                                        </p:tgtEl>
                                      </p:cBhvr>
                                    </p:animEffect>
                                  </p:childTnLst>
                                </p:cTn>
                              </p:par>
                            </p:childTnLst>
                          </p:cTn>
                        </p:par>
                        <p:par>
                          <p:cTn id="74" fill="hold">
                            <p:stCondLst>
                              <p:cond delay="1300"/>
                            </p:stCondLst>
                            <p:childTnLst>
                              <p:par>
                                <p:cTn id="75" presetID="22" presetClass="entr" presetSubtype="8" fill="hold" nodeType="after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wipe(left)">
                                      <p:cBhvr>
                                        <p:cTn id="77" dur="100"/>
                                        <p:tgtEl>
                                          <p:spTgt spid="30"/>
                                        </p:tgtEl>
                                      </p:cBhvr>
                                    </p:animEffect>
                                  </p:childTnLst>
                                </p:cTn>
                              </p:par>
                            </p:childTnLst>
                          </p:cTn>
                        </p:par>
                        <p:par>
                          <p:cTn id="78" fill="hold">
                            <p:stCondLst>
                              <p:cond delay="1400"/>
                            </p:stCondLst>
                            <p:childTnLst>
                              <p:par>
                                <p:cTn id="79" presetID="22" presetClass="entr" presetSubtype="8" fill="hold" nodeType="after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left)">
                                      <p:cBhvr>
                                        <p:cTn id="81" dur="1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24</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4103087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25</a:t>
            </a:fld>
            <a:endParaRPr lang="en-US"/>
          </a:p>
        </p:txBody>
      </p:sp>
      <p:grpSp>
        <p:nvGrpSpPr>
          <p:cNvPr id="2" name="orig">
            <a:extLst>
              <a:ext uri="{FF2B5EF4-FFF2-40B4-BE49-F238E27FC236}">
                <a16:creationId xmlns:a16="http://schemas.microsoft.com/office/drawing/2014/main" id="{E8AC91AD-2956-4854-9A13-B92B7775E3EF}"/>
              </a:ext>
            </a:extLst>
          </p:cNvPr>
          <p:cNvGrpSpPr/>
          <p:nvPr/>
        </p:nvGrpSpPr>
        <p:grpSpPr>
          <a:xfrm>
            <a:off x="-1" y="682728"/>
            <a:ext cx="12192001" cy="5805940"/>
            <a:chOff x="-1" y="682728"/>
            <a:chExt cx="12192001" cy="5805940"/>
          </a:xfrm>
        </p:grpSpPr>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grpSp>
      <p:graphicFrame>
        <p:nvGraphicFramePr>
          <p:cNvPr id="15" name="Table 14">
            <a:extLst>
              <a:ext uri="{FF2B5EF4-FFF2-40B4-BE49-F238E27FC236}">
                <a16:creationId xmlns:a16="http://schemas.microsoft.com/office/drawing/2014/main" id="{56FCEC15-3BE3-48C9-9B72-F867EC7D19BF}"/>
              </a:ext>
            </a:extLst>
          </p:cNvPr>
          <p:cNvGraphicFramePr>
            <a:graphicFrameLocks noGrp="1"/>
          </p:cNvGraphicFramePr>
          <p:nvPr/>
        </p:nvGraphicFramePr>
        <p:xfrm>
          <a:off x="2234068" y="252438"/>
          <a:ext cx="9918712" cy="6218266"/>
        </p:xfrm>
        <a:graphic>
          <a:graphicData uri="http://schemas.openxmlformats.org/drawingml/2006/table">
            <a:tbl>
              <a:tblPr/>
              <a:tblGrid>
                <a:gridCol w="4959356">
                  <a:extLst>
                    <a:ext uri="{9D8B030D-6E8A-4147-A177-3AD203B41FA5}">
                      <a16:colId xmlns:a16="http://schemas.microsoft.com/office/drawing/2014/main" val="3978612482"/>
                    </a:ext>
                  </a:extLst>
                </a:gridCol>
                <a:gridCol w="4959356">
                  <a:extLst>
                    <a:ext uri="{9D8B030D-6E8A-4147-A177-3AD203B41FA5}">
                      <a16:colId xmlns:a16="http://schemas.microsoft.com/office/drawing/2014/main" val="974137365"/>
                    </a:ext>
                  </a:extLst>
                </a:gridCol>
              </a:tblGrid>
              <a:tr h="653661">
                <a:tc>
                  <a:txBody>
                    <a:bodyPr/>
                    <a:lstStyle/>
                    <a:p>
                      <a:pPr algn="ctr" rtl="0" fontAlgn="t">
                        <a:spcBef>
                          <a:spcPts val="0"/>
                        </a:spcBef>
                        <a:spcAft>
                          <a:spcPts val="1500"/>
                        </a:spcAft>
                      </a:pPr>
                      <a:r>
                        <a:rPr lang="en-US" sz="2400" b="1" i="0" u="none" strike="noStrike" dirty="0">
                          <a:solidFill>
                            <a:srgbClr val="0000FF"/>
                          </a:solidFill>
                          <a:effectLst/>
                          <a:latin typeface="Arial"/>
                        </a:rPr>
                        <a:t>Session</a:t>
                      </a:r>
                      <a:endParaRPr lang="en-US" sz="2400" b="1">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lvl="0" algn="ctr" rtl="0">
                        <a:spcBef>
                          <a:spcPts val="0"/>
                        </a:spcBef>
                        <a:spcAft>
                          <a:spcPts val="1500"/>
                        </a:spcAft>
                        <a:buNone/>
                      </a:pPr>
                      <a:r>
                        <a:rPr lang="en-US" sz="2400" b="0" i="0" u="none" strike="noStrike" dirty="0">
                          <a:solidFill>
                            <a:srgbClr val="212121"/>
                          </a:solidFill>
                          <a:effectLst/>
                          <a:latin typeface="Arial"/>
                        </a:rPr>
                        <a:t>Day 1</a:t>
                      </a:r>
                      <a:endParaRPr lang="en-US" sz="24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algn="ctr" rtl="0" fontAlgn="t">
                        <a:spcBef>
                          <a:spcPts val="0"/>
                        </a:spcBef>
                        <a:spcAft>
                          <a:spcPts val="1500"/>
                        </a:spcAft>
                      </a:pPr>
                      <a:r>
                        <a:rPr lang="en-US" sz="2400" b="1" i="0" u="none" strike="noStrike" kern="1200">
                          <a:solidFill>
                            <a:srgbClr val="212121"/>
                          </a:solidFill>
                          <a:effectLst/>
                          <a:latin typeface="Arial"/>
                          <a:ea typeface="+mn-ea"/>
                          <a:cs typeface="+mn-cs"/>
                        </a:rPr>
                        <a:t>Instructor Introductions</a:t>
                      </a:r>
                      <a:endParaRPr lang="en-US" sz="2400" b="1" i="0" u="none" strike="noStrike" kern="1200" dirty="0">
                        <a:solidFill>
                          <a:srgbClr val="212121"/>
                        </a:solidFill>
                        <a:effectLst/>
                        <a:latin typeface="Arial"/>
                        <a:ea typeface="+mn-ea"/>
                        <a:cs typeface="+mn-cs"/>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lgn="ctr" rtl="0">
                        <a:spcBef>
                          <a:spcPts val="0"/>
                        </a:spcBef>
                        <a:spcAft>
                          <a:spcPts val="1500"/>
                        </a:spcAft>
                        <a:buNone/>
                      </a:pPr>
                      <a:r>
                        <a:rPr lang="en-US" sz="2400" b="0" i="0" u="none" strike="noStrike" dirty="0">
                          <a:solidFill>
                            <a:srgbClr val="212121"/>
                          </a:solidFill>
                          <a:effectLst/>
                          <a:latin typeface="Arial"/>
                        </a:rPr>
                        <a:t>1:00 pm - 1:30 pm</a:t>
                      </a:r>
                      <a:endParaRPr lang="en-US" sz="2400" b="0" i="0" u="none" strike="noStrike" kern="1200">
                        <a:solidFill>
                          <a:srgbClr val="212121"/>
                        </a:solidFill>
                        <a:effectLst/>
                        <a:latin typeface="Arial"/>
                        <a:ea typeface="+mn-ea"/>
                        <a:cs typeface="+mn-cs"/>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algn="ctr" rtl="0" fontAlgn="t">
                        <a:spcBef>
                          <a:spcPts val="0"/>
                        </a:spcBef>
                        <a:spcAft>
                          <a:spcPts val="1500"/>
                        </a:spcAft>
                      </a:pPr>
                      <a:r>
                        <a:rPr lang="en-US" sz="2400" b="1" i="0" u="none" strike="noStrike" kern="1200" dirty="0">
                          <a:solidFill>
                            <a:srgbClr val="212121"/>
                          </a:solidFill>
                          <a:effectLst/>
                          <a:latin typeface="Arial"/>
                          <a:ea typeface="+mn-ea"/>
                          <a:cs typeface="+mn-cs"/>
                        </a:rPr>
                        <a:t>Introduction to R and RStudio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lgn="ctr" rtl="0">
                        <a:spcBef>
                          <a:spcPts val="0"/>
                        </a:spcBef>
                        <a:spcAft>
                          <a:spcPts val="1500"/>
                        </a:spcAft>
                        <a:buNone/>
                      </a:pPr>
                      <a:r>
                        <a:rPr lang="en-US" sz="2400" b="0" i="0" u="none" strike="noStrike" dirty="0">
                          <a:solidFill>
                            <a:srgbClr val="212121"/>
                          </a:solidFill>
                          <a:effectLst/>
                          <a:latin typeface="Arial"/>
                        </a:rPr>
                        <a:t>1:35 pm - 2:00 pm</a:t>
                      </a:r>
                      <a:endParaRPr lang="en-US" sz="2400" b="0" i="0" u="none" strike="noStrike" kern="1200" dirty="0">
                        <a:solidFill>
                          <a:srgbClr val="212121"/>
                        </a:solidFill>
                        <a:effectLst/>
                        <a:latin typeface="Arial"/>
                        <a:ea typeface="+mn-ea"/>
                        <a:cs typeface="+mn-cs"/>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algn="ctr" rtl="0" fontAlgn="t">
                        <a:spcBef>
                          <a:spcPts val="0"/>
                        </a:spcBef>
                        <a:spcAft>
                          <a:spcPts val="1500"/>
                        </a:spcAft>
                      </a:pPr>
                      <a:r>
                        <a:rPr lang="en-US" sz="2400" b="1" i="0" u="none" strike="noStrike" dirty="0">
                          <a:solidFill>
                            <a:srgbClr val="212121"/>
                          </a:solidFill>
                          <a:effectLst/>
                          <a:latin typeface="Arial"/>
                        </a:rPr>
                        <a:t>Reproducible Reporting</a:t>
                      </a:r>
                      <a:endParaRPr lang="en-US" sz="2400" b="1">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lgn="ctr" rtl="0">
                        <a:spcBef>
                          <a:spcPts val="0"/>
                        </a:spcBef>
                        <a:spcAft>
                          <a:spcPts val="1500"/>
                        </a:spcAft>
                        <a:buNone/>
                      </a:pPr>
                      <a:r>
                        <a:rPr lang="en-US" sz="2400" b="0" i="0" u="none" strike="noStrike" dirty="0">
                          <a:solidFill>
                            <a:srgbClr val="212121"/>
                          </a:solidFill>
                          <a:effectLst/>
                          <a:latin typeface="Arial"/>
                        </a:rPr>
                        <a:t>2:15 pm - 3:15 pm</a:t>
                      </a:r>
                      <a:endParaRPr lang="en-US" sz="24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algn="ctr" rtl="0" fontAlgn="t">
                        <a:spcBef>
                          <a:spcPts val="0"/>
                        </a:spcBef>
                        <a:spcAft>
                          <a:spcPts val="1500"/>
                        </a:spcAft>
                      </a:pPr>
                      <a:r>
                        <a:rPr lang="en-US" sz="2400" b="1" i="0" u="none" strike="noStrike" dirty="0">
                          <a:solidFill>
                            <a:srgbClr val="212121"/>
                          </a:solidFill>
                          <a:effectLst/>
                          <a:latin typeface="Arial"/>
                        </a:rPr>
                        <a:t>Data Visualization</a:t>
                      </a:r>
                      <a:endParaRPr lang="en-US" sz="2400" b="1">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lgn="ctr" rtl="0">
                        <a:spcBef>
                          <a:spcPts val="0"/>
                        </a:spcBef>
                        <a:spcAft>
                          <a:spcPts val="1500"/>
                        </a:spcAft>
                        <a:buNone/>
                      </a:pPr>
                      <a:r>
                        <a:rPr lang="en-US" sz="2400" b="0" i="0" u="none" strike="noStrike" dirty="0">
                          <a:solidFill>
                            <a:srgbClr val="212121"/>
                          </a:solidFill>
                          <a:effectLst/>
                          <a:latin typeface="Arial"/>
                        </a:rPr>
                        <a:t>3:30 pm - 5:00 pm</a:t>
                      </a:r>
                      <a:endParaRPr lang="en-US" sz="24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algn="ctr" fontAlgn="t"/>
                      <a:br>
                        <a:rPr lang="en-US" sz="1800" dirty="0">
                          <a:effectLst/>
                        </a:rPr>
                      </a:br>
                      <a:endParaRPr lang="en-US" sz="2400" b="1">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lvl="0" algn="ctr" rtl="0">
                        <a:spcBef>
                          <a:spcPts val="0"/>
                        </a:spcBef>
                        <a:spcAft>
                          <a:spcPts val="1500"/>
                        </a:spcAft>
                        <a:buNone/>
                      </a:pPr>
                      <a:r>
                        <a:rPr lang="en-US" sz="2400" b="0" i="0" u="none" strike="noStrike" dirty="0">
                          <a:solidFill>
                            <a:srgbClr val="000000"/>
                          </a:solidFill>
                          <a:effectLst/>
                          <a:latin typeface="Arial"/>
                        </a:rPr>
                        <a:t>Day 2</a:t>
                      </a:r>
                      <a:endParaRPr lang="en-US" sz="24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algn="ctr" rtl="0" fontAlgn="t">
                        <a:spcBef>
                          <a:spcPts val="0"/>
                        </a:spcBef>
                        <a:spcAft>
                          <a:spcPts val="1500"/>
                        </a:spcAft>
                      </a:pPr>
                      <a:r>
                        <a:rPr lang="en-US" sz="2400" b="1" i="0" u="none" strike="noStrike" dirty="0">
                          <a:solidFill>
                            <a:srgbClr val="212121"/>
                          </a:solidFill>
                          <a:effectLst/>
                          <a:latin typeface="Arial"/>
                        </a:rPr>
                        <a:t>Data Transformation  </a:t>
                      </a:r>
                      <a:endParaRPr lang="en-US" sz="2400" b="1"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lgn="ctr" rtl="0">
                        <a:spcBef>
                          <a:spcPts val="0"/>
                        </a:spcBef>
                        <a:spcAft>
                          <a:spcPts val="1500"/>
                        </a:spcAft>
                        <a:buNone/>
                      </a:pPr>
                      <a:r>
                        <a:rPr lang="en-US" sz="2400" b="0" i="0" u="none" strike="noStrike" dirty="0">
                          <a:solidFill>
                            <a:srgbClr val="212121"/>
                          </a:solidFill>
                          <a:effectLst/>
                          <a:latin typeface="Arial"/>
                        </a:rPr>
                        <a:t>1:00 pm - 2:30 pm</a:t>
                      </a:r>
                      <a:endParaRPr lang="en-US" sz="24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algn="ctr" rtl="0" fontAlgn="t">
                        <a:spcBef>
                          <a:spcPts val="0"/>
                        </a:spcBef>
                        <a:spcAft>
                          <a:spcPts val="1500"/>
                        </a:spcAft>
                      </a:pPr>
                      <a:r>
                        <a:rPr lang="en-US" sz="2400" b="1" i="0" u="none" strike="noStrike" dirty="0">
                          <a:solidFill>
                            <a:srgbClr val="212121"/>
                          </a:solidFill>
                          <a:effectLst/>
                          <a:latin typeface="Arial"/>
                        </a:rPr>
                        <a:t>Statistical Analysis</a:t>
                      </a:r>
                      <a:endParaRPr lang="en-US" sz="2400" b="1">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lgn="ctr" rtl="0">
                        <a:spcBef>
                          <a:spcPts val="0"/>
                        </a:spcBef>
                        <a:spcAft>
                          <a:spcPts val="1500"/>
                        </a:spcAft>
                        <a:buNone/>
                      </a:pPr>
                      <a:r>
                        <a:rPr lang="en-US" sz="2400" b="0" i="0" u="none" strike="noStrike" dirty="0">
                          <a:solidFill>
                            <a:srgbClr val="212121"/>
                          </a:solidFill>
                          <a:effectLst/>
                          <a:latin typeface="Arial"/>
                        </a:rPr>
                        <a:t>2:45 pm - 4:15 pm</a:t>
                      </a:r>
                      <a:endParaRPr lang="en-US" sz="24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algn="ctr" rtl="0" fontAlgn="t">
                        <a:spcBef>
                          <a:spcPts val="0"/>
                        </a:spcBef>
                        <a:spcAft>
                          <a:spcPts val="1500"/>
                        </a:spcAft>
                      </a:pPr>
                      <a:r>
                        <a:rPr lang="en-US" sz="2400" b="1" i="0" u="none" strike="noStrike" dirty="0">
                          <a:solidFill>
                            <a:srgbClr val="212121"/>
                          </a:solidFill>
                          <a:effectLst/>
                          <a:latin typeface="Arial"/>
                        </a:rPr>
                        <a:t>Advanced Reporting</a:t>
                      </a:r>
                      <a:endParaRPr lang="en-US" sz="2400" b="1">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lvl="0" algn="ctr" rtl="0">
                        <a:spcBef>
                          <a:spcPts val="0"/>
                        </a:spcBef>
                        <a:spcAft>
                          <a:spcPts val="1500"/>
                        </a:spcAft>
                        <a:buNone/>
                      </a:pPr>
                      <a:r>
                        <a:rPr lang="en-US" sz="2400" b="0" i="0" u="none" strike="noStrike" dirty="0">
                          <a:solidFill>
                            <a:srgbClr val="212121"/>
                          </a:solidFill>
                          <a:effectLst/>
                          <a:latin typeface="Arial"/>
                        </a:rPr>
                        <a:t>4:30 pm - 5:00 pm</a:t>
                      </a:r>
                      <a:endParaRPr lang="en-US" sz="24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pic>
        <p:nvPicPr>
          <p:cNvPr id="8" name="import">
            <a:extLst>
              <a:ext uri="{FF2B5EF4-FFF2-40B4-BE49-F238E27FC236}">
                <a16:creationId xmlns:a16="http://schemas.microsoft.com/office/drawing/2014/main" id="{4127034F-13AB-4F49-82C8-3D23ED99D7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571" t="41412" r="86250" b="45519"/>
          <a:stretch/>
        </p:blipFill>
        <p:spPr>
          <a:xfrm>
            <a:off x="317928" y="3855435"/>
            <a:ext cx="1362974" cy="586596"/>
          </a:xfrm>
          <a:prstGeom prst="rect">
            <a:avLst/>
          </a:prstGeom>
        </p:spPr>
      </p:pic>
      <p:pic>
        <p:nvPicPr>
          <p:cNvPr id="9" name="tidy">
            <a:extLst>
              <a:ext uri="{FF2B5EF4-FFF2-40B4-BE49-F238E27FC236}">
                <a16:creationId xmlns:a16="http://schemas.microsoft.com/office/drawing/2014/main" id="{8D72A1A1-1D81-4CCD-9357-576987E1A9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007" t="42565" r="71305" b="46340"/>
          <a:stretch/>
        </p:blipFill>
        <p:spPr>
          <a:xfrm>
            <a:off x="2562595" y="3910223"/>
            <a:ext cx="937366" cy="497985"/>
          </a:xfrm>
          <a:prstGeom prst="rect">
            <a:avLst/>
          </a:prstGeom>
        </p:spPr>
      </p:pic>
      <p:pic>
        <p:nvPicPr>
          <p:cNvPr id="10" name="viz">
            <a:extLst>
              <a:ext uri="{FF2B5EF4-FFF2-40B4-BE49-F238E27FC236}">
                <a16:creationId xmlns:a16="http://schemas.microsoft.com/office/drawing/2014/main" id="{3A8421C2-89E7-4699-B5BE-59264319D7A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8821" t="15142" r="47816" b="71789"/>
          <a:stretch/>
        </p:blipFill>
        <p:spPr>
          <a:xfrm>
            <a:off x="4733089" y="2680168"/>
            <a:ext cx="1629182" cy="586596"/>
          </a:xfrm>
          <a:prstGeom prst="rect">
            <a:avLst/>
          </a:prstGeom>
        </p:spPr>
      </p:pic>
      <p:pic>
        <p:nvPicPr>
          <p:cNvPr id="11" name="model">
            <a:extLst>
              <a:ext uri="{FF2B5EF4-FFF2-40B4-BE49-F238E27FC236}">
                <a16:creationId xmlns:a16="http://schemas.microsoft.com/office/drawing/2014/main" id="{1BAAFB46-26B4-4A01-87CE-1ACEB62D38F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1250" t="41948" r="35387" b="46957"/>
          <a:stretch/>
        </p:blipFill>
        <p:spPr>
          <a:xfrm>
            <a:off x="6248809" y="3883039"/>
            <a:ext cx="1629182" cy="497985"/>
          </a:xfrm>
          <a:prstGeom prst="rect">
            <a:avLst/>
          </a:prstGeom>
        </p:spPr>
      </p:pic>
      <p:pic>
        <p:nvPicPr>
          <p:cNvPr id="12" name="transofrm">
            <a:extLst>
              <a:ext uri="{FF2B5EF4-FFF2-40B4-BE49-F238E27FC236}">
                <a16:creationId xmlns:a16="http://schemas.microsoft.com/office/drawing/2014/main" id="{11F4AFE5-6F80-4D17-AF7A-DC9C5DE51C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5806" t="59640" r="48746" b="30516"/>
          <a:stretch/>
        </p:blipFill>
        <p:spPr>
          <a:xfrm>
            <a:off x="4366169" y="4677829"/>
            <a:ext cx="1883434" cy="441838"/>
          </a:xfrm>
          <a:prstGeom prst="rect">
            <a:avLst/>
          </a:prstGeom>
        </p:spPr>
      </p:pic>
      <p:pic>
        <p:nvPicPr>
          <p:cNvPr id="13" name="communic">
            <a:extLst>
              <a:ext uri="{FF2B5EF4-FFF2-40B4-BE49-F238E27FC236}">
                <a16:creationId xmlns:a16="http://schemas.microsoft.com/office/drawing/2014/main" id="{983E2807-E2E4-4609-8D74-95A7089E395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3849" t="43551" r="5042" b="46605"/>
          <a:stretch/>
        </p:blipFill>
        <p:spPr>
          <a:xfrm>
            <a:off x="9004214" y="3955024"/>
            <a:ext cx="2573661" cy="441838"/>
          </a:xfrm>
          <a:prstGeom prst="rect">
            <a:avLst/>
          </a:prstGeom>
        </p:spPr>
      </p:pic>
    </p:spTree>
    <p:extLst>
      <p:ext uri="{BB962C8B-B14F-4D97-AF65-F5344CB8AC3E}">
        <p14:creationId xmlns:p14="http://schemas.microsoft.com/office/powerpoint/2010/main" val="265040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42" presetClass="path" presetSubtype="0" accel="25000" decel="25000" fill="hold" nodeType="withEffect">
                                  <p:stCondLst>
                                    <p:cond delay="500"/>
                                  </p:stCondLst>
                                  <p:childTnLst>
                                    <p:animMotion origin="layout" path="M -1.04167E-6 -1.11111E-6 L -0.00703 -0.30602 " pathEditMode="relative" rAng="0" ptsTypes="AA">
                                      <p:cBhvr>
                                        <p:cTn id="12" dur="1000" fill="hold"/>
                                        <p:tgtEl>
                                          <p:spTgt spid="8"/>
                                        </p:tgtEl>
                                        <p:attrNameLst>
                                          <p:attrName>ppt_x</p:attrName>
                                          <p:attrName>ppt_y</p:attrName>
                                        </p:attrNameLst>
                                      </p:cBhvr>
                                      <p:rCtr x="-352" y="-15301"/>
                                    </p:animMotion>
                                  </p:childTnLst>
                                </p:cTn>
                              </p:par>
                              <p:par>
                                <p:cTn id="13" presetID="42" presetClass="path" presetSubtype="0" accel="25000" decel="25000" fill="hold" nodeType="withEffect">
                                  <p:stCondLst>
                                    <p:cond delay="500"/>
                                  </p:stCondLst>
                                  <p:childTnLst>
                                    <p:animMotion origin="layout" path="M 2.29167E-6 -1.48148E-6 L -0.19271 0.05162 " pathEditMode="relative" rAng="0" ptsTypes="AA">
                                      <p:cBhvr>
                                        <p:cTn id="14" dur="1000" fill="hold"/>
                                        <p:tgtEl>
                                          <p:spTgt spid="9"/>
                                        </p:tgtEl>
                                        <p:attrNameLst>
                                          <p:attrName>ppt_x</p:attrName>
                                          <p:attrName>ppt_y</p:attrName>
                                        </p:attrNameLst>
                                      </p:cBhvr>
                                      <p:rCtr x="-9635" y="2569"/>
                                    </p:animMotion>
                                  </p:childTnLst>
                                </p:cTn>
                              </p:par>
                              <p:par>
                                <p:cTn id="15" presetID="42" presetClass="path" presetSubtype="0" accel="25000" decel="25000" fill="hold" nodeType="withEffect">
                                  <p:stCondLst>
                                    <p:cond delay="500"/>
                                  </p:stCondLst>
                                  <p:childTnLst>
                                    <p:animMotion origin="layout" path="M 3.54167E-6 -1.85185E-6 L -0.33269 -0.00139 " pathEditMode="relative" rAng="0" ptsTypes="AA">
                                      <p:cBhvr>
                                        <p:cTn id="16" dur="1000" fill="hold"/>
                                        <p:tgtEl>
                                          <p:spTgt spid="12"/>
                                        </p:tgtEl>
                                        <p:attrNameLst>
                                          <p:attrName>ppt_x</p:attrName>
                                          <p:attrName>ppt_y</p:attrName>
                                        </p:attrNameLst>
                                      </p:cBhvr>
                                      <p:rCtr x="-16641" y="-69"/>
                                    </p:animMotion>
                                  </p:childTnLst>
                                </p:cTn>
                              </p:par>
                              <p:par>
                                <p:cTn id="17" presetID="42" presetClass="path" presetSubtype="0" accel="25000" decel="25000" fill="hold" nodeType="withEffect">
                                  <p:stCondLst>
                                    <p:cond delay="500"/>
                                  </p:stCondLst>
                                  <p:childTnLst>
                                    <p:animMotion origin="layout" path="M 3.125E-6 3.7037E-6 L -0.52188 0.18426 " pathEditMode="relative" rAng="0" ptsTypes="AA">
                                      <p:cBhvr>
                                        <p:cTn id="18" dur="1000" fill="hold"/>
                                        <p:tgtEl>
                                          <p:spTgt spid="11"/>
                                        </p:tgtEl>
                                        <p:attrNameLst>
                                          <p:attrName>ppt_x</p:attrName>
                                          <p:attrName>ppt_y</p:attrName>
                                        </p:attrNameLst>
                                      </p:cBhvr>
                                      <p:rCtr x="-26094" y="9213"/>
                                    </p:animMotion>
                                  </p:childTnLst>
                                </p:cTn>
                              </p:par>
                              <p:par>
                                <p:cTn id="19" presetID="42" presetClass="path" presetSubtype="0" accel="25000" decel="25000" fill="hold" nodeType="withEffect">
                                  <p:stCondLst>
                                    <p:cond delay="500"/>
                                  </p:stCondLst>
                                  <p:childTnLst>
                                    <p:animMotion origin="layout" path="M 2.08333E-6 -4.81481E-6 L -0.36719 0.05163 " pathEditMode="relative" rAng="0" ptsTypes="AA">
                                      <p:cBhvr>
                                        <p:cTn id="20" dur="1000" fill="hold"/>
                                        <p:tgtEl>
                                          <p:spTgt spid="10"/>
                                        </p:tgtEl>
                                        <p:attrNameLst>
                                          <p:attrName>ppt_x</p:attrName>
                                          <p:attrName>ppt_y</p:attrName>
                                        </p:attrNameLst>
                                      </p:cBhvr>
                                      <p:rCtr x="-18359" y="2569"/>
                                    </p:animMotion>
                                  </p:childTnLst>
                                </p:cTn>
                              </p:par>
                              <p:par>
                                <p:cTn id="21" presetID="42" presetClass="path" presetSubtype="0" accel="25000" decel="25000" fill="hold" nodeType="withEffect">
                                  <p:stCondLst>
                                    <p:cond delay="500"/>
                                  </p:stCondLst>
                                  <p:childTnLst>
                                    <p:animMotion origin="layout" path="M -4.16667E-7 3.7037E-6 L -0.73177 0.2743 " pathEditMode="relative" rAng="0" ptsTypes="AA">
                                      <p:cBhvr>
                                        <p:cTn id="22" dur="1000" fill="hold"/>
                                        <p:tgtEl>
                                          <p:spTgt spid="13"/>
                                        </p:tgtEl>
                                        <p:attrNameLst>
                                          <p:attrName>ppt_x</p:attrName>
                                          <p:attrName>ppt_y</p:attrName>
                                        </p:attrNameLst>
                                      </p:cBhvr>
                                      <p:rCtr x="-36589" y="137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9"/>
          <p:cNvSpPr/>
          <p:nvPr/>
        </p:nvSpPr>
        <p:spPr>
          <a:xfrm>
            <a:off x="1217133" y="14042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a:t>
            </a:r>
            <a:endParaRPr sz="1867" kern="0">
              <a:solidFill>
                <a:srgbClr val="000000"/>
              </a:solidFill>
              <a:latin typeface="Arial"/>
              <a:cs typeface="Arial"/>
              <a:sym typeface="Arial"/>
            </a:endParaRPr>
          </a:p>
        </p:txBody>
      </p:sp>
      <p:sp>
        <p:nvSpPr>
          <p:cNvPr id="203" name="Google Shape;203;p39"/>
          <p:cNvSpPr/>
          <p:nvPr/>
        </p:nvSpPr>
        <p:spPr>
          <a:xfrm>
            <a:off x="2461567" y="14042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B</a:t>
            </a:r>
            <a:endParaRPr sz="1867" kern="0">
              <a:solidFill>
                <a:srgbClr val="000000"/>
              </a:solidFill>
              <a:latin typeface="Arial"/>
              <a:cs typeface="Arial"/>
              <a:sym typeface="Arial"/>
            </a:endParaRPr>
          </a:p>
        </p:txBody>
      </p:sp>
      <p:sp>
        <p:nvSpPr>
          <p:cNvPr id="204" name="Google Shape;204;p39"/>
          <p:cNvSpPr/>
          <p:nvPr/>
        </p:nvSpPr>
        <p:spPr>
          <a:xfrm>
            <a:off x="1698933" y="21544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C</a:t>
            </a:r>
            <a:endParaRPr sz="1867" kern="0">
              <a:solidFill>
                <a:srgbClr val="000000"/>
              </a:solidFill>
              <a:latin typeface="Arial"/>
              <a:cs typeface="Arial"/>
              <a:sym typeface="Arial"/>
            </a:endParaRPr>
          </a:p>
        </p:txBody>
      </p:sp>
      <p:sp>
        <p:nvSpPr>
          <p:cNvPr id="205" name="Google Shape;205;p39"/>
          <p:cNvSpPr/>
          <p:nvPr/>
        </p:nvSpPr>
        <p:spPr>
          <a:xfrm>
            <a:off x="1096033" y="30224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a:t>
            </a:r>
            <a:endParaRPr sz="1867" kern="0">
              <a:solidFill>
                <a:srgbClr val="000000"/>
              </a:solidFill>
              <a:latin typeface="Arial"/>
              <a:cs typeface="Arial"/>
              <a:sym typeface="Arial"/>
            </a:endParaRPr>
          </a:p>
        </p:txBody>
      </p:sp>
      <p:sp>
        <p:nvSpPr>
          <p:cNvPr id="206" name="Google Shape;206;p39"/>
          <p:cNvSpPr/>
          <p:nvPr/>
        </p:nvSpPr>
        <p:spPr>
          <a:xfrm>
            <a:off x="2180767" y="28587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a:t>
            </a:r>
            <a:endParaRPr sz="1867" kern="0">
              <a:solidFill>
                <a:srgbClr val="000000"/>
              </a:solidFill>
              <a:latin typeface="Arial"/>
              <a:cs typeface="Arial"/>
              <a:sym typeface="Arial"/>
            </a:endParaRPr>
          </a:p>
        </p:txBody>
      </p:sp>
      <p:sp>
        <p:nvSpPr>
          <p:cNvPr id="207" name="Google Shape;207;p39"/>
          <p:cNvSpPr/>
          <p:nvPr/>
        </p:nvSpPr>
        <p:spPr>
          <a:xfrm>
            <a:off x="1698933" y="38052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F</a:t>
            </a:r>
            <a:endParaRPr sz="1867" kern="0">
              <a:solidFill>
                <a:srgbClr val="000000"/>
              </a:solidFill>
              <a:latin typeface="Arial"/>
              <a:cs typeface="Arial"/>
              <a:sym typeface="Arial"/>
            </a:endParaRPr>
          </a:p>
        </p:txBody>
      </p:sp>
      <p:cxnSp>
        <p:nvCxnSpPr>
          <p:cNvPr id="208" name="Google Shape;208;p39"/>
          <p:cNvCxnSpPr>
            <a:stCxn id="206" idx="2"/>
            <a:endCxn id="207" idx="5"/>
          </p:cNvCxnSpPr>
          <p:nvPr/>
        </p:nvCxnSpPr>
        <p:spPr>
          <a:xfrm flipH="1">
            <a:off x="2136667" y="3343167"/>
            <a:ext cx="165200" cy="462000"/>
          </a:xfrm>
          <a:prstGeom prst="straightConnector1">
            <a:avLst/>
          </a:prstGeom>
          <a:noFill/>
          <a:ln w="9525" cap="flat" cmpd="sng">
            <a:solidFill>
              <a:schemeClr val="dk2"/>
            </a:solidFill>
            <a:prstDash val="solid"/>
            <a:round/>
            <a:headEnd type="none" w="med" len="med"/>
            <a:tailEnd type="none" w="med" len="med"/>
          </a:ln>
        </p:spPr>
      </p:cxnSp>
      <p:cxnSp>
        <p:nvCxnSpPr>
          <p:cNvPr id="209" name="Google Shape;209;p39"/>
          <p:cNvCxnSpPr>
            <a:stCxn id="202" idx="1"/>
            <a:endCxn id="204" idx="4"/>
          </p:cNvCxnSpPr>
          <p:nvPr/>
        </p:nvCxnSpPr>
        <p:spPr>
          <a:xfrm>
            <a:off x="1654833" y="1888667"/>
            <a:ext cx="165200" cy="266000"/>
          </a:xfrm>
          <a:prstGeom prst="straightConnector1">
            <a:avLst/>
          </a:prstGeom>
          <a:noFill/>
          <a:ln w="9525" cap="flat" cmpd="sng">
            <a:solidFill>
              <a:schemeClr val="dk2"/>
            </a:solidFill>
            <a:prstDash val="solid"/>
            <a:round/>
            <a:headEnd type="none" w="med" len="med"/>
            <a:tailEnd type="none" w="med" len="med"/>
          </a:ln>
        </p:spPr>
      </p:cxnSp>
      <p:sp>
        <p:nvSpPr>
          <p:cNvPr id="210" name="Google Shape;210;p39"/>
          <p:cNvSpPr txBox="1"/>
          <p:nvPr/>
        </p:nvSpPr>
        <p:spPr>
          <a:xfrm>
            <a:off x="1325200" y="4901067"/>
            <a:ext cx="1466000" cy="641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3200" kern="0">
                <a:solidFill>
                  <a:srgbClr val="000000"/>
                </a:solidFill>
                <a:latin typeface="Source Sans Pro"/>
                <a:ea typeface="Source Sans Pro"/>
                <a:cs typeface="Source Sans Pro"/>
                <a:sym typeface="Source Sans Pro"/>
              </a:rPr>
              <a:t>Novice</a:t>
            </a:r>
            <a:endParaRPr sz="3200" kern="0">
              <a:solidFill>
                <a:srgbClr val="000000"/>
              </a:solidFill>
              <a:latin typeface="Source Sans Pro"/>
              <a:ea typeface="Source Sans Pro"/>
              <a:cs typeface="Source Sans Pro"/>
              <a:sym typeface="Source Sans Pro"/>
            </a:endParaRPr>
          </a:p>
        </p:txBody>
      </p:sp>
      <p:sp>
        <p:nvSpPr>
          <p:cNvPr id="4" name="Title 3">
            <a:extLst>
              <a:ext uri="{FF2B5EF4-FFF2-40B4-BE49-F238E27FC236}">
                <a16:creationId xmlns:a16="http://schemas.microsoft.com/office/drawing/2014/main" id="{B56FC819-E645-4A08-8352-A4F745254EB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60716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0"/>
          <p:cNvSpPr/>
          <p:nvPr/>
        </p:nvSpPr>
        <p:spPr>
          <a:xfrm>
            <a:off x="1217133" y="14042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a:t>
            </a:r>
            <a:endParaRPr sz="1867" kern="0">
              <a:solidFill>
                <a:srgbClr val="000000"/>
              </a:solidFill>
              <a:latin typeface="Arial"/>
              <a:cs typeface="Arial"/>
              <a:sym typeface="Arial"/>
            </a:endParaRPr>
          </a:p>
        </p:txBody>
      </p:sp>
      <p:sp>
        <p:nvSpPr>
          <p:cNvPr id="216" name="Google Shape;216;p40"/>
          <p:cNvSpPr/>
          <p:nvPr/>
        </p:nvSpPr>
        <p:spPr>
          <a:xfrm>
            <a:off x="2461567" y="14042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B</a:t>
            </a:r>
            <a:endParaRPr sz="1867" kern="0">
              <a:solidFill>
                <a:srgbClr val="000000"/>
              </a:solidFill>
              <a:latin typeface="Arial"/>
              <a:cs typeface="Arial"/>
              <a:sym typeface="Arial"/>
            </a:endParaRPr>
          </a:p>
        </p:txBody>
      </p:sp>
      <p:sp>
        <p:nvSpPr>
          <p:cNvPr id="217" name="Google Shape;217;p40"/>
          <p:cNvSpPr/>
          <p:nvPr/>
        </p:nvSpPr>
        <p:spPr>
          <a:xfrm>
            <a:off x="1698933" y="21544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C</a:t>
            </a:r>
            <a:endParaRPr sz="1867" kern="0">
              <a:solidFill>
                <a:srgbClr val="000000"/>
              </a:solidFill>
              <a:latin typeface="Arial"/>
              <a:cs typeface="Arial"/>
              <a:sym typeface="Arial"/>
            </a:endParaRPr>
          </a:p>
        </p:txBody>
      </p:sp>
      <p:sp>
        <p:nvSpPr>
          <p:cNvPr id="218" name="Google Shape;218;p40"/>
          <p:cNvSpPr/>
          <p:nvPr/>
        </p:nvSpPr>
        <p:spPr>
          <a:xfrm>
            <a:off x="1096033" y="30224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a:t>
            </a:r>
            <a:endParaRPr sz="1867" kern="0">
              <a:solidFill>
                <a:srgbClr val="000000"/>
              </a:solidFill>
              <a:latin typeface="Arial"/>
              <a:cs typeface="Arial"/>
              <a:sym typeface="Arial"/>
            </a:endParaRPr>
          </a:p>
        </p:txBody>
      </p:sp>
      <p:sp>
        <p:nvSpPr>
          <p:cNvPr id="219" name="Google Shape;219;p40"/>
          <p:cNvSpPr/>
          <p:nvPr/>
        </p:nvSpPr>
        <p:spPr>
          <a:xfrm>
            <a:off x="2180767" y="28587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a:t>
            </a:r>
            <a:endParaRPr sz="1867" kern="0">
              <a:solidFill>
                <a:srgbClr val="000000"/>
              </a:solidFill>
              <a:latin typeface="Arial"/>
              <a:cs typeface="Arial"/>
              <a:sym typeface="Arial"/>
            </a:endParaRPr>
          </a:p>
        </p:txBody>
      </p:sp>
      <p:sp>
        <p:nvSpPr>
          <p:cNvPr id="220" name="Google Shape;220;p40"/>
          <p:cNvSpPr/>
          <p:nvPr/>
        </p:nvSpPr>
        <p:spPr>
          <a:xfrm>
            <a:off x="1698933" y="38052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F</a:t>
            </a:r>
            <a:endParaRPr sz="1867" kern="0">
              <a:solidFill>
                <a:srgbClr val="000000"/>
              </a:solidFill>
              <a:latin typeface="Arial"/>
              <a:cs typeface="Arial"/>
              <a:sym typeface="Arial"/>
            </a:endParaRPr>
          </a:p>
        </p:txBody>
      </p:sp>
      <p:cxnSp>
        <p:nvCxnSpPr>
          <p:cNvPr id="221" name="Google Shape;221;p40"/>
          <p:cNvCxnSpPr>
            <a:stCxn id="219" idx="2"/>
            <a:endCxn id="220" idx="5"/>
          </p:cNvCxnSpPr>
          <p:nvPr/>
        </p:nvCxnSpPr>
        <p:spPr>
          <a:xfrm flipH="1">
            <a:off x="2136667" y="3343167"/>
            <a:ext cx="165200" cy="462000"/>
          </a:xfrm>
          <a:prstGeom prst="straightConnector1">
            <a:avLst/>
          </a:prstGeom>
          <a:noFill/>
          <a:ln w="9525" cap="flat" cmpd="sng">
            <a:solidFill>
              <a:schemeClr val="dk2"/>
            </a:solidFill>
            <a:prstDash val="solid"/>
            <a:round/>
            <a:headEnd type="none" w="med" len="med"/>
            <a:tailEnd type="none" w="med" len="med"/>
          </a:ln>
        </p:spPr>
      </p:cxnSp>
      <p:cxnSp>
        <p:nvCxnSpPr>
          <p:cNvPr id="222" name="Google Shape;222;p40"/>
          <p:cNvCxnSpPr>
            <a:stCxn id="215" idx="1"/>
            <a:endCxn id="217" idx="4"/>
          </p:cNvCxnSpPr>
          <p:nvPr/>
        </p:nvCxnSpPr>
        <p:spPr>
          <a:xfrm>
            <a:off x="1654833" y="1888667"/>
            <a:ext cx="165200" cy="266000"/>
          </a:xfrm>
          <a:prstGeom prst="straightConnector1">
            <a:avLst/>
          </a:prstGeom>
          <a:noFill/>
          <a:ln w="9525" cap="flat" cmpd="sng">
            <a:solidFill>
              <a:schemeClr val="dk2"/>
            </a:solidFill>
            <a:prstDash val="solid"/>
            <a:round/>
            <a:headEnd type="none" w="med" len="med"/>
            <a:tailEnd type="none" w="med" len="med"/>
          </a:ln>
        </p:spPr>
      </p:cxnSp>
      <p:sp>
        <p:nvSpPr>
          <p:cNvPr id="223" name="Google Shape;223;p40"/>
          <p:cNvSpPr/>
          <p:nvPr/>
        </p:nvSpPr>
        <p:spPr>
          <a:xfrm>
            <a:off x="5254967" y="14042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a:t>
            </a:r>
            <a:endParaRPr sz="1867" kern="0">
              <a:solidFill>
                <a:srgbClr val="000000"/>
              </a:solidFill>
              <a:latin typeface="Arial"/>
              <a:cs typeface="Arial"/>
              <a:sym typeface="Arial"/>
            </a:endParaRPr>
          </a:p>
        </p:txBody>
      </p:sp>
      <p:sp>
        <p:nvSpPr>
          <p:cNvPr id="224" name="Google Shape;224;p40"/>
          <p:cNvSpPr/>
          <p:nvPr/>
        </p:nvSpPr>
        <p:spPr>
          <a:xfrm>
            <a:off x="6499400" y="14042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B</a:t>
            </a:r>
            <a:endParaRPr sz="1867" kern="0">
              <a:solidFill>
                <a:srgbClr val="000000"/>
              </a:solidFill>
              <a:latin typeface="Arial"/>
              <a:cs typeface="Arial"/>
              <a:sym typeface="Arial"/>
            </a:endParaRPr>
          </a:p>
        </p:txBody>
      </p:sp>
      <p:sp>
        <p:nvSpPr>
          <p:cNvPr id="225" name="Google Shape;225;p40"/>
          <p:cNvSpPr/>
          <p:nvPr/>
        </p:nvSpPr>
        <p:spPr>
          <a:xfrm>
            <a:off x="5736767" y="21544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C</a:t>
            </a:r>
            <a:endParaRPr sz="1867" kern="0">
              <a:solidFill>
                <a:srgbClr val="000000"/>
              </a:solidFill>
              <a:latin typeface="Arial"/>
              <a:cs typeface="Arial"/>
              <a:sym typeface="Arial"/>
            </a:endParaRPr>
          </a:p>
        </p:txBody>
      </p:sp>
      <p:sp>
        <p:nvSpPr>
          <p:cNvPr id="226" name="Google Shape;226;p40"/>
          <p:cNvSpPr/>
          <p:nvPr/>
        </p:nvSpPr>
        <p:spPr>
          <a:xfrm>
            <a:off x="5133867" y="30224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a:t>
            </a:r>
            <a:endParaRPr sz="1867" kern="0">
              <a:solidFill>
                <a:srgbClr val="000000"/>
              </a:solidFill>
              <a:latin typeface="Arial"/>
              <a:cs typeface="Arial"/>
              <a:sym typeface="Arial"/>
            </a:endParaRPr>
          </a:p>
        </p:txBody>
      </p:sp>
      <p:sp>
        <p:nvSpPr>
          <p:cNvPr id="227" name="Google Shape;227;p40"/>
          <p:cNvSpPr/>
          <p:nvPr/>
        </p:nvSpPr>
        <p:spPr>
          <a:xfrm>
            <a:off x="6218600" y="28587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a:t>
            </a:r>
            <a:endParaRPr sz="1867" kern="0">
              <a:solidFill>
                <a:srgbClr val="000000"/>
              </a:solidFill>
              <a:latin typeface="Arial"/>
              <a:cs typeface="Arial"/>
              <a:sym typeface="Arial"/>
            </a:endParaRPr>
          </a:p>
        </p:txBody>
      </p:sp>
      <p:sp>
        <p:nvSpPr>
          <p:cNvPr id="228" name="Google Shape;228;p40"/>
          <p:cNvSpPr/>
          <p:nvPr/>
        </p:nvSpPr>
        <p:spPr>
          <a:xfrm>
            <a:off x="5736767" y="38052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F</a:t>
            </a:r>
            <a:endParaRPr sz="1867" kern="0">
              <a:solidFill>
                <a:srgbClr val="000000"/>
              </a:solidFill>
              <a:latin typeface="Arial"/>
              <a:cs typeface="Arial"/>
              <a:sym typeface="Arial"/>
            </a:endParaRPr>
          </a:p>
        </p:txBody>
      </p:sp>
      <p:cxnSp>
        <p:nvCxnSpPr>
          <p:cNvPr id="229" name="Google Shape;229;p40"/>
          <p:cNvCxnSpPr>
            <a:stCxn id="225" idx="2"/>
            <a:endCxn id="226" idx="5"/>
          </p:cNvCxnSpPr>
          <p:nvPr/>
        </p:nvCxnSpPr>
        <p:spPr>
          <a:xfrm flipH="1">
            <a:off x="5571467" y="2638867"/>
            <a:ext cx="286400" cy="383600"/>
          </a:xfrm>
          <a:prstGeom prst="straightConnector1">
            <a:avLst/>
          </a:prstGeom>
          <a:noFill/>
          <a:ln w="9525" cap="flat" cmpd="sng">
            <a:solidFill>
              <a:schemeClr val="dk2"/>
            </a:solidFill>
            <a:prstDash val="solid"/>
            <a:round/>
            <a:headEnd type="none" w="med" len="med"/>
            <a:tailEnd type="none" w="med" len="med"/>
          </a:ln>
        </p:spPr>
      </p:cxnSp>
      <p:cxnSp>
        <p:nvCxnSpPr>
          <p:cNvPr id="230" name="Google Shape;230;p40"/>
          <p:cNvCxnSpPr>
            <a:stCxn id="227" idx="2"/>
            <a:endCxn id="228" idx="5"/>
          </p:cNvCxnSpPr>
          <p:nvPr/>
        </p:nvCxnSpPr>
        <p:spPr>
          <a:xfrm flipH="1">
            <a:off x="6174500" y="3343167"/>
            <a:ext cx="165200" cy="462000"/>
          </a:xfrm>
          <a:prstGeom prst="straightConnector1">
            <a:avLst/>
          </a:prstGeom>
          <a:noFill/>
          <a:ln w="19050" cap="flat" cmpd="sng">
            <a:solidFill>
              <a:schemeClr val="dk2"/>
            </a:solidFill>
            <a:prstDash val="solid"/>
            <a:round/>
            <a:headEnd type="none" w="med" len="med"/>
            <a:tailEnd type="none" w="med" len="med"/>
          </a:ln>
        </p:spPr>
      </p:cxnSp>
      <p:cxnSp>
        <p:nvCxnSpPr>
          <p:cNvPr id="231" name="Google Shape;231;p40"/>
          <p:cNvCxnSpPr>
            <a:stCxn id="224" idx="2"/>
            <a:endCxn id="225" idx="5"/>
          </p:cNvCxnSpPr>
          <p:nvPr/>
        </p:nvCxnSpPr>
        <p:spPr>
          <a:xfrm flipH="1">
            <a:off x="6174500" y="1888667"/>
            <a:ext cx="446000" cy="266000"/>
          </a:xfrm>
          <a:prstGeom prst="straightConnector1">
            <a:avLst/>
          </a:prstGeom>
          <a:noFill/>
          <a:ln w="9525" cap="flat" cmpd="sng">
            <a:solidFill>
              <a:schemeClr val="dk2"/>
            </a:solidFill>
            <a:prstDash val="solid"/>
            <a:round/>
            <a:headEnd type="none" w="med" len="med"/>
            <a:tailEnd type="none" w="med" len="med"/>
          </a:ln>
        </p:spPr>
      </p:cxnSp>
      <p:cxnSp>
        <p:nvCxnSpPr>
          <p:cNvPr id="232" name="Google Shape;232;p40"/>
          <p:cNvCxnSpPr>
            <a:stCxn id="223" idx="0"/>
            <a:endCxn id="224" idx="3"/>
          </p:cNvCxnSpPr>
          <p:nvPr/>
        </p:nvCxnSpPr>
        <p:spPr>
          <a:xfrm>
            <a:off x="5813767" y="1646467"/>
            <a:ext cx="685600" cy="0"/>
          </a:xfrm>
          <a:prstGeom prst="straightConnector1">
            <a:avLst/>
          </a:prstGeom>
          <a:noFill/>
          <a:ln w="9525" cap="flat" cmpd="sng">
            <a:solidFill>
              <a:schemeClr val="dk2"/>
            </a:solidFill>
            <a:prstDash val="solid"/>
            <a:round/>
            <a:headEnd type="none" w="med" len="med"/>
            <a:tailEnd type="none" w="med" len="med"/>
          </a:ln>
        </p:spPr>
      </p:cxnSp>
      <p:cxnSp>
        <p:nvCxnSpPr>
          <p:cNvPr id="233" name="Google Shape;233;p40"/>
          <p:cNvCxnSpPr>
            <a:stCxn id="226" idx="0"/>
            <a:endCxn id="227" idx="3"/>
          </p:cNvCxnSpPr>
          <p:nvPr/>
        </p:nvCxnSpPr>
        <p:spPr>
          <a:xfrm rot="10800000" flipH="1">
            <a:off x="5692667" y="3101067"/>
            <a:ext cx="526000" cy="163600"/>
          </a:xfrm>
          <a:prstGeom prst="straightConnector1">
            <a:avLst/>
          </a:prstGeom>
          <a:noFill/>
          <a:ln w="9525" cap="flat" cmpd="sng">
            <a:solidFill>
              <a:schemeClr val="dk2"/>
            </a:solidFill>
            <a:prstDash val="solid"/>
            <a:round/>
            <a:headEnd type="none" w="med" len="med"/>
            <a:tailEnd type="none" w="med" len="med"/>
          </a:ln>
        </p:spPr>
      </p:cxnSp>
      <p:sp>
        <p:nvSpPr>
          <p:cNvPr id="234" name="Google Shape;234;p40"/>
          <p:cNvSpPr txBox="1"/>
          <p:nvPr/>
        </p:nvSpPr>
        <p:spPr>
          <a:xfrm>
            <a:off x="1325200" y="4901067"/>
            <a:ext cx="1466000" cy="641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3200" kern="0">
                <a:solidFill>
                  <a:srgbClr val="000000"/>
                </a:solidFill>
                <a:latin typeface="Source Sans Pro"/>
                <a:ea typeface="Source Sans Pro"/>
                <a:cs typeface="Source Sans Pro"/>
                <a:sym typeface="Source Sans Pro"/>
              </a:rPr>
              <a:t>Novice</a:t>
            </a:r>
            <a:endParaRPr sz="3200" kern="0">
              <a:solidFill>
                <a:srgbClr val="000000"/>
              </a:solidFill>
              <a:latin typeface="Source Sans Pro"/>
              <a:ea typeface="Source Sans Pro"/>
              <a:cs typeface="Source Sans Pro"/>
              <a:sym typeface="Source Sans Pro"/>
            </a:endParaRPr>
          </a:p>
        </p:txBody>
      </p:sp>
      <p:sp>
        <p:nvSpPr>
          <p:cNvPr id="235" name="Google Shape;235;p40"/>
          <p:cNvSpPr txBox="1"/>
          <p:nvPr/>
        </p:nvSpPr>
        <p:spPr>
          <a:xfrm>
            <a:off x="4973367" y="4901067"/>
            <a:ext cx="2264000" cy="641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3200" kern="0">
                <a:solidFill>
                  <a:srgbClr val="000000"/>
                </a:solidFill>
                <a:latin typeface="Source Sans Pro"/>
                <a:ea typeface="Source Sans Pro"/>
                <a:cs typeface="Source Sans Pro"/>
                <a:sym typeface="Source Sans Pro"/>
              </a:rPr>
              <a:t>Competent</a:t>
            </a:r>
            <a:endParaRPr sz="3200" kern="0">
              <a:solidFill>
                <a:srgbClr val="000000"/>
              </a:solidFill>
              <a:latin typeface="Source Sans Pro"/>
              <a:ea typeface="Source Sans Pro"/>
              <a:cs typeface="Source Sans Pro"/>
              <a:sym typeface="Source Sans Pro"/>
            </a:endParaRPr>
          </a:p>
        </p:txBody>
      </p:sp>
      <p:sp>
        <p:nvSpPr>
          <p:cNvPr id="2" name="Title 1">
            <a:extLst>
              <a:ext uri="{FF2B5EF4-FFF2-40B4-BE49-F238E27FC236}">
                <a16:creationId xmlns:a16="http://schemas.microsoft.com/office/drawing/2014/main" id="{8C7018D8-6DF2-4891-8234-03FD3EDD0F4D}"/>
              </a:ext>
            </a:extLst>
          </p:cNvPr>
          <p:cNvSpPr>
            <a:spLocks noGrp="1"/>
          </p:cNvSpPr>
          <p:nvPr>
            <p:ph type="title"/>
          </p:nvPr>
        </p:nvSpPr>
        <p:spPr/>
        <p:txBody>
          <a:bodyPr/>
          <a:lstStyle/>
          <a:p>
            <a:endParaRPr lang="en-US"/>
          </a:p>
        </p:txBody>
      </p:sp>
      <p:grpSp>
        <p:nvGrpSpPr>
          <p:cNvPr id="25" name="Group 24">
            <a:extLst>
              <a:ext uri="{FF2B5EF4-FFF2-40B4-BE49-F238E27FC236}">
                <a16:creationId xmlns:a16="http://schemas.microsoft.com/office/drawing/2014/main" id="{396EDA49-D991-416E-A176-1F0FA9B24E96}"/>
              </a:ext>
            </a:extLst>
          </p:cNvPr>
          <p:cNvGrpSpPr/>
          <p:nvPr/>
        </p:nvGrpSpPr>
        <p:grpSpPr>
          <a:xfrm>
            <a:off x="5133867" y="1404267"/>
            <a:ext cx="1924333" cy="2885400"/>
            <a:chOff x="5133867" y="1404267"/>
            <a:chExt cx="1924333" cy="2885400"/>
          </a:xfrm>
        </p:grpSpPr>
        <p:sp>
          <p:nvSpPr>
            <p:cNvPr id="26" name="Google Shape;248;p41">
              <a:extLst>
                <a:ext uri="{FF2B5EF4-FFF2-40B4-BE49-F238E27FC236}">
                  <a16:creationId xmlns:a16="http://schemas.microsoft.com/office/drawing/2014/main" id="{727E775F-93FA-425A-950D-9ECEFC386A5F}"/>
                </a:ext>
              </a:extLst>
            </p:cNvPr>
            <p:cNvSpPr/>
            <p:nvPr/>
          </p:nvSpPr>
          <p:spPr>
            <a:xfrm>
              <a:off x="5254967" y="1404267"/>
              <a:ext cx="558800" cy="484400"/>
            </a:xfrm>
            <a:prstGeom prst="hexagon">
              <a:avLst>
                <a:gd name="adj" fmla="val 25000"/>
                <a:gd name="vf" fmla="val 115470"/>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Arial"/>
                  <a:cs typeface="Arial"/>
                  <a:sym typeface="Arial"/>
                </a:rPr>
                <a:t>A</a:t>
              </a:r>
              <a:endParaRPr sz="2400" b="1" kern="0" dirty="0">
                <a:solidFill>
                  <a:srgbClr val="000000"/>
                </a:solidFill>
                <a:latin typeface="Arial"/>
                <a:cs typeface="Arial"/>
                <a:sym typeface="Arial"/>
              </a:endParaRPr>
            </a:p>
          </p:txBody>
        </p:sp>
        <p:sp>
          <p:nvSpPr>
            <p:cNvPr id="27" name="Google Shape;249;p41">
              <a:extLst>
                <a:ext uri="{FF2B5EF4-FFF2-40B4-BE49-F238E27FC236}">
                  <a16:creationId xmlns:a16="http://schemas.microsoft.com/office/drawing/2014/main" id="{FA3F36CB-57FC-4B78-866B-51C98AA014A6}"/>
                </a:ext>
              </a:extLst>
            </p:cNvPr>
            <p:cNvSpPr/>
            <p:nvPr/>
          </p:nvSpPr>
          <p:spPr>
            <a:xfrm>
              <a:off x="6499400" y="14042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kern="0" dirty="0">
                  <a:solidFill>
                    <a:srgbClr val="000000"/>
                  </a:solidFill>
                  <a:latin typeface="Arial"/>
                  <a:cs typeface="Arial"/>
                  <a:sym typeface="Arial"/>
                </a:rPr>
                <a:t>B</a:t>
              </a:r>
              <a:endParaRPr sz="1600" kern="0" dirty="0">
                <a:solidFill>
                  <a:srgbClr val="000000"/>
                </a:solidFill>
                <a:latin typeface="Arial"/>
                <a:cs typeface="Arial"/>
                <a:sym typeface="Arial"/>
              </a:endParaRPr>
            </a:p>
          </p:txBody>
        </p:sp>
        <p:sp>
          <p:nvSpPr>
            <p:cNvPr id="28" name="Google Shape;250;p41">
              <a:extLst>
                <a:ext uri="{FF2B5EF4-FFF2-40B4-BE49-F238E27FC236}">
                  <a16:creationId xmlns:a16="http://schemas.microsoft.com/office/drawing/2014/main" id="{C7D8C686-3789-432D-A300-C2430EBE66E4}"/>
                </a:ext>
              </a:extLst>
            </p:cNvPr>
            <p:cNvSpPr/>
            <p:nvPr/>
          </p:nvSpPr>
          <p:spPr>
            <a:xfrm>
              <a:off x="5736767" y="21544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kern="0">
                  <a:solidFill>
                    <a:srgbClr val="000000"/>
                  </a:solidFill>
                  <a:latin typeface="Arial"/>
                  <a:cs typeface="Arial"/>
                  <a:sym typeface="Arial"/>
                </a:rPr>
                <a:t>C</a:t>
              </a:r>
              <a:endParaRPr sz="1600" kern="0">
                <a:solidFill>
                  <a:srgbClr val="000000"/>
                </a:solidFill>
                <a:latin typeface="Arial"/>
                <a:cs typeface="Arial"/>
                <a:sym typeface="Arial"/>
              </a:endParaRPr>
            </a:p>
          </p:txBody>
        </p:sp>
        <p:sp>
          <p:nvSpPr>
            <p:cNvPr id="29" name="Google Shape;251;p41">
              <a:extLst>
                <a:ext uri="{FF2B5EF4-FFF2-40B4-BE49-F238E27FC236}">
                  <a16:creationId xmlns:a16="http://schemas.microsoft.com/office/drawing/2014/main" id="{45E862FF-F649-4FA4-8670-81BBEC827F44}"/>
                </a:ext>
              </a:extLst>
            </p:cNvPr>
            <p:cNvSpPr/>
            <p:nvPr/>
          </p:nvSpPr>
          <p:spPr>
            <a:xfrm>
              <a:off x="5133867" y="30224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400" kern="0">
                  <a:solidFill>
                    <a:srgbClr val="000000"/>
                  </a:solidFill>
                  <a:latin typeface="Arial"/>
                  <a:cs typeface="Arial"/>
                  <a:sym typeface="Arial"/>
                </a:rPr>
                <a:t>D</a:t>
              </a:r>
              <a:endParaRPr sz="1400" kern="0">
                <a:solidFill>
                  <a:srgbClr val="000000"/>
                </a:solidFill>
                <a:latin typeface="Arial"/>
                <a:cs typeface="Arial"/>
                <a:sym typeface="Arial"/>
              </a:endParaRPr>
            </a:p>
          </p:txBody>
        </p:sp>
        <p:sp>
          <p:nvSpPr>
            <p:cNvPr id="30" name="Google Shape;252;p41">
              <a:extLst>
                <a:ext uri="{FF2B5EF4-FFF2-40B4-BE49-F238E27FC236}">
                  <a16:creationId xmlns:a16="http://schemas.microsoft.com/office/drawing/2014/main" id="{FB7EFE29-0908-424A-A4C2-3F46B7DFF487}"/>
                </a:ext>
              </a:extLst>
            </p:cNvPr>
            <p:cNvSpPr/>
            <p:nvPr/>
          </p:nvSpPr>
          <p:spPr>
            <a:xfrm>
              <a:off x="6218600" y="28587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a:t>
              </a:r>
              <a:endParaRPr sz="1867" kern="0">
                <a:solidFill>
                  <a:srgbClr val="000000"/>
                </a:solidFill>
                <a:latin typeface="Arial"/>
                <a:cs typeface="Arial"/>
                <a:sym typeface="Arial"/>
              </a:endParaRPr>
            </a:p>
          </p:txBody>
        </p:sp>
        <p:sp>
          <p:nvSpPr>
            <p:cNvPr id="31" name="Google Shape;253;p41">
              <a:extLst>
                <a:ext uri="{FF2B5EF4-FFF2-40B4-BE49-F238E27FC236}">
                  <a16:creationId xmlns:a16="http://schemas.microsoft.com/office/drawing/2014/main" id="{0074E7F7-D1C7-4CD6-BE84-C2542BD17DFF}"/>
                </a:ext>
              </a:extLst>
            </p:cNvPr>
            <p:cNvSpPr/>
            <p:nvPr/>
          </p:nvSpPr>
          <p:spPr>
            <a:xfrm>
              <a:off x="5736767" y="3805267"/>
              <a:ext cx="558800" cy="484400"/>
            </a:xfrm>
            <a:prstGeom prst="hexagon">
              <a:avLst>
                <a:gd name="adj" fmla="val 25000"/>
                <a:gd name="vf" fmla="val 115470"/>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2400" b="1" kern="0">
                  <a:solidFill>
                    <a:srgbClr val="000000"/>
                  </a:solidFill>
                  <a:latin typeface="Arial"/>
                  <a:cs typeface="Arial"/>
                  <a:sym typeface="Arial"/>
                </a:rPr>
                <a:t>F</a:t>
              </a:r>
              <a:endParaRPr sz="2400" b="1" kern="0">
                <a:solidFill>
                  <a:srgbClr val="000000"/>
                </a:solidFill>
                <a:latin typeface="Arial"/>
                <a:cs typeface="Arial"/>
                <a:sym typeface="Arial"/>
              </a:endParaRPr>
            </a:p>
          </p:txBody>
        </p:sp>
        <p:cxnSp>
          <p:nvCxnSpPr>
            <p:cNvPr id="32" name="Google Shape;254;p41">
              <a:extLst>
                <a:ext uri="{FF2B5EF4-FFF2-40B4-BE49-F238E27FC236}">
                  <a16:creationId xmlns:a16="http://schemas.microsoft.com/office/drawing/2014/main" id="{C89303EC-7527-4AA6-918E-1AF1472B91F5}"/>
                </a:ext>
              </a:extLst>
            </p:cNvPr>
            <p:cNvCxnSpPr>
              <a:cxnSpLocks/>
              <a:stCxn id="28" idx="2"/>
              <a:endCxn id="29" idx="5"/>
            </p:cNvCxnSpPr>
            <p:nvPr/>
          </p:nvCxnSpPr>
          <p:spPr>
            <a:xfrm flipH="1">
              <a:off x="5571467" y="2638867"/>
              <a:ext cx="286400" cy="383600"/>
            </a:xfrm>
            <a:prstGeom prst="straightConnector1">
              <a:avLst/>
            </a:prstGeom>
            <a:noFill/>
            <a:ln w="9525" cap="flat" cmpd="sng">
              <a:solidFill>
                <a:schemeClr val="dk2"/>
              </a:solidFill>
              <a:prstDash val="solid"/>
              <a:round/>
              <a:headEnd type="none" w="med" len="med"/>
              <a:tailEnd type="none" w="med" len="med"/>
            </a:ln>
          </p:spPr>
        </p:cxnSp>
        <p:cxnSp>
          <p:nvCxnSpPr>
            <p:cNvPr id="33" name="Google Shape;257;p41">
              <a:extLst>
                <a:ext uri="{FF2B5EF4-FFF2-40B4-BE49-F238E27FC236}">
                  <a16:creationId xmlns:a16="http://schemas.microsoft.com/office/drawing/2014/main" id="{227BF133-4BC1-48D1-8E6F-C396A09BC42E}"/>
                </a:ext>
              </a:extLst>
            </p:cNvPr>
            <p:cNvCxnSpPr>
              <a:cxnSpLocks/>
              <a:stCxn id="26" idx="0"/>
              <a:endCxn id="27" idx="3"/>
            </p:cNvCxnSpPr>
            <p:nvPr/>
          </p:nvCxnSpPr>
          <p:spPr>
            <a:xfrm>
              <a:off x="5813767" y="1646467"/>
              <a:ext cx="685600" cy="0"/>
            </a:xfrm>
            <a:prstGeom prst="straightConnector1">
              <a:avLst/>
            </a:prstGeom>
            <a:noFill/>
            <a:ln w="19050" cap="flat" cmpd="sng">
              <a:solidFill>
                <a:schemeClr val="dk2"/>
              </a:solidFill>
              <a:prstDash val="solid"/>
              <a:round/>
              <a:headEnd type="none" w="med" len="med"/>
              <a:tailEnd type="none" w="med" len="med"/>
            </a:ln>
          </p:spPr>
        </p:cxnSp>
        <p:cxnSp>
          <p:nvCxnSpPr>
            <p:cNvPr id="34" name="Google Shape;258;p41">
              <a:extLst>
                <a:ext uri="{FF2B5EF4-FFF2-40B4-BE49-F238E27FC236}">
                  <a16:creationId xmlns:a16="http://schemas.microsoft.com/office/drawing/2014/main" id="{C44B92AE-AD9C-4BBA-B3F6-3DAFC32F1863}"/>
                </a:ext>
              </a:extLst>
            </p:cNvPr>
            <p:cNvCxnSpPr>
              <a:cxnSpLocks/>
              <a:stCxn id="29" idx="0"/>
              <a:endCxn id="30" idx="3"/>
            </p:cNvCxnSpPr>
            <p:nvPr/>
          </p:nvCxnSpPr>
          <p:spPr>
            <a:xfrm rot="10800000" flipH="1">
              <a:off x="5692667" y="3101067"/>
              <a:ext cx="526000" cy="163600"/>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257;p41">
              <a:extLst>
                <a:ext uri="{FF2B5EF4-FFF2-40B4-BE49-F238E27FC236}">
                  <a16:creationId xmlns:a16="http://schemas.microsoft.com/office/drawing/2014/main" id="{542A4B48-0FF3-45BB-BB0F-600AD6B20A7C}"/>
                </a:ext>
              </a:extLst>
            </p:cNvPr>
            <p:cNvCxnSpPr>
              <a:cxnSpLocks/>
              <a:stCxn id="26" idx="1"/>
              <a:endCxn id="28" idx="4"/>
            </p:cNvCxnSpPr>
            <p:nvPr/>
          </p:nvCxnSpPr>
          <p:spPr>
            <a:xfrm>
              <a:off x="5692667" y="1888667"/>
              <a:ext cx="165200" cy="265800"/>
            </a:xfrm>
            <a:prstGeom prst="straightConnector1">
              <a:avLst/>
            </a:prstGeom>
            <a:noFill/>
            <a:ln w="19050" cap="flat" cmpd="sng">
              <a:solidFill>
                <a:schemeClr val="dk2"/>
              </a:solidFill>
              <a:prstDash val="solid"/>
              <a:round/>
              <a:headEnd type="none" w="med" len="med"/>
              <a:tailEnd type="none" w="med" len="med"/>
            </a:ln>
          </p:spPr>
        </p:cxnSp>
        <p:cxnSp>
          <p:nvCxnSpPr>
            <p:cNvPr id="36" name="Google Shape;258;p41">
              <a:extLst>
                <a:ext uri="{FF2B5EF4-FFF2-40B4-BE49-F238E27FC236}">
                  <a16:creationId xmlns:a16="http://schemas.microsoft.com/office/drawing/2014/main" id="{4810AFF0-A447-4CB3-BBE2-1BC68B7CF158}"/>
                </a:ext>
              </a:extLst>
            </p:cNvPr>
            <p:cNvCxnSpPr>
              <a:cxnSpLocks/>
              <a:stCxn id="29" idx="1"/>
              <a:endCxn id="31" idx="4"/>
            </p:cNvCxnSpPr>
            <p:nvPr/>
          </p:nvCxnSpPr>
          <p:spPr>
            <a:xfrm>
              <a:off x="5571567" y="3506867"/>
              <a:ext cx="286300" cy="298400"/>
            </a:xfrm>
            <a:prstGeom prst="straightConnector1">
              <a:avLst/>
            </a:prstGeom>
            <a:noFill/>
            <a:ln w="19050"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1252028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1"/>
          <p:cNvSpPr/>
          <p:nvPr/>
        </p:nvSpPr>
        <p:spPr>
          <a:xfrm>
            <a:off x="1217133" y="14042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a:t>
            </a:r>
            <a:endParaRPr sz="1867" kern="0">
              <a:solidFill>
                <a:srgbClr val="000000"/>
              </a:solidFill>
              <a:latin typeface="Arial"/>
              <a:cs typeface="Arial"/>
              <a:sym typeface="Arial"/>
            </a:endParaRPr>
          </a:p>
        </p:txBody>
      </p:sp>
      <p:sp>
        <p:nvSpPr>
          <p:cNvPr id="241" name="Google Shape;241;p41"/>
          <p:cNvSpPr/>
          <p:nvPr/>
        </p:nvSpPr>
        <p:spPr>
          <a:xfrm>
            <a:off x="2461567" y="14042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B</a:t>
            </a:r>
            <a:endParaRPr sz="1867" kern="0">
              <a:solidFill>
                <a:srgbClr val="000000"/>
              </a:solidFill>
              <a:latin typeface="Arial"/>
              <a:cs typeface="Arial"/>
              <a:sym typeface="Arial"/>
            </a:endParaRPr>
          </a:p>
        </p:txBody>
      </p:sp>
      <p:sp>
        <p:nvSpPr>
          <p:cNvPr id="242" name="Google Shape;242;p41"/>
          <p:cNvSpPr/>
          <p:nvPr/>
        </p:nvSpPr>
        <p:spPr>
          <a:xfrm>
            <a:off x="1698933" y="21544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C</a:t>
            </a:r>
            <a:endParaRPr sz="1867" kern="0">
              <a:solidFill>
                <a:srgbClr val="000000"/>
              </a:solidFill>
              <a:latin typeface="Arial"/>
              <a:cs typeface="Arial"/>
              <a:sym typeface="Arial"/>
            </a:endParaRPr>
          </a:p>
        </p:txBody>
      </p:sp>
      <p:sp>
        <p:nvSpPr>
          <p:cNvPr id="243" name="Google Shape;243;p41"/>
          <p:cNvSpPr/>
          <p:nvPr/>
        </p:nvSpPr>
        <p:spPr>
          <a:xfrm>
            <a:off x="1096033" y="30224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a:t>
            </a:r>
            <a:endParaRPr sz="1867" kern="0">
              <a:solidFill>
                <a:srgbClr val="000000"/>
              </a:solidFill>
              <a:latin typeface="Arial"/>
              <a:cs typeface="Arial"/>
              <a:sym typeface="Arial"/>
            </a:endParaRPr>
          </a:p>
        </p:txBody>
      </p:sp>
      <p:sp>
        <p:nvSpPr>
          <p:cNvPr id="244" name="Google Shape;244;p41"/>
          <p:cNvSpPr/>
          <p:nvPr/>
        </p:nvSpPr>
        <p:spPr>
          <a:xfrm>
            <a:off x="2180767" y="28587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a:t>
            </a:r>
            <a:endParaRPr sz="1867" kern="0">
              <a:solidFill>
                <a:srgbClr val="000000"/>
              </a:solidFill>
              <a:latin typeface="Arial"/>
              <a:cs typeface="Arial"/>
              <a:sym typeface="Arial"/>
            </a:endParaRPr>
          </a:p>
        </p:txBody>
      </p:sp>
      <p:sp>
        <p:nvSpPr>
          <p:cNvPr id="245" name="Google Shape;245;p41"/>
          <p:cNvSpPr/>
          <p:nvPr/>
        </p:nvSpPr>
        <p:spPr>
          <a:xfrm>
            <a:off x="1698933" y="38052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F</a:t>
            </a:r>
            <a:endParaRPr sz="1867" kern="0">
              <a:solidFill>
                <a:srgbClr val="000000"/>
              </a:solidFill>
              <a:latin typeface="Arial"/>
              <a:cs typeface="Arial"/>
              <a:sym typeface="Arial"/>
            </a:endParaRPr>
          </a:p>
        </p:txBody>
      </p:sp>
      <p:cxnSp>
        <p:nvCxnSpPr>
          <p:cNvPr id="246" name="Google Shape;246;p41"/>
          <p:cNvCxnSpPr>
            <a:stCxn id="244" idx="2"/>
            <a:endCxn id="245" idx="5"/>
          </p:cNvCxnSpPr>
          <p:nvPr/>
        </p:nvCxnSpPr>
        <p:spPr>
          <a:xfrm flipH="1">
            <a:off x="2136667" y="3343167"/>
            <a:ext cx="165200" cy="4620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41"/>
          <p:cNvCxnSpPr>
            <a:stCxn id="240" idx="1"/>
            <a:endCxn id="242" idx="4"/>
          </p:cNvCxnSpPr>
          <p:nvPr/>
        </p:nvCxnSpPr>
        <p:spPr>
          <a:xfrm>
            <a:off x="1654833" y="1888667"/>
            <a:ext cx="165200" cy="266000"/>
          </a:xfrm>
          <a:prstGeom prst="straightConnector1">
            <a:avLst/>
          </a:prstGeom>
          <a:noFill/>
          <a:ln w="9525" cap="flat" cmpd="sng">
            <a:solidFill>
              <a:schemeClr val="dk2"/>
            </a:solidFill>
            <a:prstDash val="solid"/>
            <a:round/>
            <a:headEnd type="none" w="med" len="med"/>
            <a:tailEnd type="none" w="med" len="med"/>
          </a:ln>
        </p:spPr>
      </p:cxnSp>
      <p:sp>
        <p:nvSpPr>
          <p:cNvPr id="259" name="Google Shape;259;p41"/>
          <p:cNvSpPr/>
          <p:nvPr/>
        </p:nvSpPr>
        <p:spPr>
          <a:xfrm>
            <a:off x="9292800" y="14042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a:t>
            </a:r>
            <a:endParaRPr sz="1867" kern="0">
              <a:solidFill>
                <a:srgbClr val="000000"/>
              </a:solidFill>
              <a:latin typeface="Arial"/>
              <a:cs typeface="Arial"/>
              <a:sym typeface="Arial"/>
            </a:endParaRPr>
          </a:p>
        </p:txBody>
      </p:sp>
      <p:sp>
        <p:nvSpPr>
          <p:cNvPr id="260" name="Google Shape;260;p41"/>
          <p:cNvSpPr/>
          <p:nvPr/>
        </p:nvSpPr>
        <p:spPr>
          <a:xfrm>
            <a:off x="10537233" y="14042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B</a:t>
            </a:r>
            <a:endParaRPr sz="1867" kern="0">
              <a:solidFill>
                <a:srgbClr val="000000"/>
              </a:solidFill>
              <a:latin typeface="Arial"/>
              <a:cs typeface="Arial"/>
              <a:sym typeface="Arial"/>
            </a:endParaRPr>
          </a:p>
        </p:txBody>
      </p:sp>
      <p:sp>
        <p:nvSpPr>
          <p:cNvPr id="261" name="Google Shape;261;p41"/>
          <p:cNvSpPr/>
          <p:nvPr/>
        </p:nvSpPr>
        <p:spPr>
          <a:xfrm>
            <a:off x="9774600" y="21544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C</a:t>
            </a:r>
            <a:endParaRPr sz="1867" kern="0">
              <a:solidFill>
                <a:srgbClr val="000000"/>
              </a:solidFill>
              <a:latin typeface="Arial"/>
              <a:cs typeface="Arial"/>
              <a:sym typeface="Arial"/>
            </a:endParaRPr>
          </a:p>
        </p:txBody>
      </p:sp>
      <p:sp>
        <p:nvSpPr>
          <p:cNvPr id="262" name="Google Shape;262;p41"/>
          <p:cNvSpPr/>
          <p:nvPr/>
        </p:nvSpPr>
        <p:spPr>
          <a:xfrm>
            <a:off x="9171700" y="30224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a:t>
            </a:r>
            <a:endParaRPr sz="1867" kern="0">
              <a:solidFill>
                <a:srgbClr val="000000"/>
              </a:solidFill>
              <a:latin typeface="Arial"/>
              <a:cs typeface="Arial"/>
              <a:sym typeface="Arial"/>
            </a:endParaRPr>
          </a:p>
        </p:txBody>
      </p:sp>
      <p:sp>
        <p:nvSpPr>
          <p:cNvPr id="263" name="Google Shape;263;p41"/>
          <p:cNvSpPr/>
          <p:nvPr/>
        </p:nvSpPr>
        <p:spPr>
          <a:xfrm>
            <a:off x="10256433" y="28587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a:t>
            </a:r>
            <a:endParaRPr sz="1867" kern="0">
              <a:solidFill>
                <a:srgbClr val="000000"/>
              </a:solidFill>
              <a:latin typeface="Arial"/>
              <a:cs typeface="Arial"/>
              <a:sym typeface="Arial"/>
            </a:endParaRPr>
          </a:p>
        </p:txBody>
      </p:sp>
      <p:sp>
        <p:nvSpPr>
          <p:cNvPr id="264" name="Google Shape;264;p41"/>
          <p:cNvSpPr/>
          <p:nvPr/>
        </p:nvSpPr>
        <p:spPr>
          <a:xfrm>
            <a:off x="9774600" y="38052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F</a:t>
            </a:r>
            <a:endParaRPr sz="1867" kern="0">
              <a:solidFill>
                <a:srgbClr val="000000"/>
              </a:solidFill>
              <a:latin typeface="Arial"/>
              <a:cs typeface="Arial"/>
              <a:sym typeface="Arial"/>
            </a:endParaRPr>
          </a:p>
        </p:txBody>
      </p:sp>
      <p:cxnSp>
        <p:nvCxnSpPr>
          <p:cNvPr id="265" name="Google Shape;265;p41"/>
          <p:cNvCxnSpPr>
            <a:stCxn id="261" idx="2"/>
            <a:endCxn id="262" idx="5"/>
          </p:cNvCxnSpPr>
          <p:nvPr/>
        </p:nvCxnSpPr>
        <p:spPr>
          <a:xfrm flipH="1">
            <a:off x="9609300" y="2638867"/>
            <a:ext cx="286400" cy="38360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41"/>
          <p:cNvCxnSpPr>
            <a:stCxn id="263" idx="2"/>
            <a:endCxn id="264" idx="5"/>
          </p:cNvCxnSpPr>
          <p:nvPr/>
        </p:nvCxnSpPr>
        <p:spPr>
          <a:xfrm flipH="1">
            <a:off x="10212333" y="3343167"/>
            <a:ext cx="165200" cy="46200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p41"/>
          <p:cNvCxnSpPr>
            <a:stCxn id="260" idx="2"/>
            <a:endCxn id="261" idx="5"/>
          </p:cNvCxnSpPr>
          <p:nvPr/>
        </p:nvCxnSpPr>
        <p:spPr>
          <a:xfrm flipH="1">
            <a:off x="10212333" y="1888667"/>
            <a:ext cx="446000" cy="266000"/>
          </a:xfrm>
          <a:prstGeom prst="straightConnector1">
            <a:avLst/>
          </a:prstGeom>
          <a:noFill/>
          <a:ln w="9525" cap="flat" cmpd="sng">
            <a:solidFill>
              <a:schemeClr val="dk2"/>
            </a:solidFill>
            <a:prstDash val="solid"/>
            <a:round/>
            <a:headEnd type="none" w="med" len="med"/>
            <a:tailEnd type="none" w="med" len="med"/>
          </a:ln>
        </p:spPr>
      </p:cxnSp>
      <p:cxnSp>
        <p:nvCxnSpPr>
          <p:cNvPr id="268" name="Google Shape;268;p41"/>
          <p:cNvCxnSpPr>
            <a:stCxn id="259" idx="0"/>
            <a:endCxn id="260" idx="3"/>
          </p:cNvCxnSpPr>
          <p:nvPr/>
        </p:nvCxnSpPr>
        <p:spPr>
          <a:xfrm>
            <a:off x="9851600" y="1646467"/>
            <a:ext cx="685600" cy="0"/>
          </a:xfrm>
          <a:prstGeom prst="straightConnector1">
            <a:avLst/>
          </a:prstGeom>
          <a:noFill/>
          <a:ln w="9525" cap="flat" cmpd="sng">
            <a:solidFill>
              <a:schemeClr val="dk2"/>
            </a:solidFill>
            <a:prstDash val="solid"/>
            <a:round/>
            <a:headEnd type="none" w="med" len="med"/>
            <a:tailEnd type="none" w="med" len="med"/>
          </a:ln>
        </p:spPr>
      </p:cxnSp>
      <p:cxnSp>
        <p:nvCxnSpPr>
          <p:cNvPr id="269" name="Google Shape;269;p41"/>
          <p:cNvCxnSpPr>
            <a:stCxn id="259" idx="1"/>
            <a:endCxn id="261" idx="4"/>
          </p:cNvCxnSpPr>
          <p:nvPr/>
        </p:nvCxnSpPr>
        <p:spPr>
          <a:xfrm>
            <a:off x="9730500" y="1888667"/>
            <a:ext cx="165200" cy="2660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41"/>
          <p:cNvCxnSpPr>
            <a:stCxn id="261" idx="1"/>
            <a:endCxn id="263" idx="4"/>
          </p:cNvCxnSpPr>
          <p:nvPr/>
        </p:nvCxnSpPr>
        <p:spPr>
          <a:xfrm>
            <a:off x="10212300" y="2638867"/>
            <a:ext cx="165200" cy="2200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41"/>
          <p:cNvCxnSpPr>
            <a:stCxn id="260" idx="1"/>
            <a:endCxn id="263" idx="5"/>
          </p:cNvCxnSpPr>
          <p:nvPr/>
        </p:nvCxnSpPr>
        <p:spPr>
          <a:xfrm flipH="1">
            <a:off x="10694133" y="1888667"/>
            <a:ext cx="280800" cy="970000"/>
          </a:xfrm>
          <a:prstGeom prst="straightConnector1">
            <a:avLst/>
          </a:prstGeom>
          <a:noFill/>
          <a:ln w="9525" cap="flat" cmpd="sng">
            <a:solidFill>
              <a:schemeClr val="dk2"/>
            </a:solidFill>
            <a:prstDash val="solid"/>
            <a:round/>
            <a:headEnd type="none" w="med" len="med"/>
            <a:tailEnd type="none" w="med" len="med"/>
          </a:ln>
        </p:spPr>
      </p:cxnSp>
      <p:cxnSp>
        <p:nvCxnSpPr>
          <p:cNvPr id="272" name="Google Shape;272;p41"/>
          <p:cNvCxnSpPr>
            <a:stCxn id="262" idx="0"/>
            <a:endCxn id="263" idx="3"/>
          </p:cNvCxnSpPr>
          <p:nvPr/>
        </p:nvCxnSpPr>
        <p:spPr>
          <a:xfrm rot="10800000" flipH="1">
            <a:off x="9730500" y="3101067"/>
            <a:ext cx="526000" cy="163600"/>
          </a:xfrm>
          <a:prstGeom prst="straightConnector1">
            <a:avLst/>
          </a:prstGeom>
          <a:noFill/>
          <a:ln w="9525" cap="flat" cmpd="sng">
            <a:solidFill>
              <a:schemeClr val="dk2"/>
            </a:solidFill>
            <a:prstDash val="solid"/>
            <a:round/>
            <a:headEnd type="none" w="med" len="med"/>
            <a:tailEnd type="none" w="med" len="med"/>
          </a:ln>
        </p:spPr>
      </p:cxnSp>
      <p:cxnSp>
        <p:nvCxnSpPr>
          <p:cNvPr id="273" name="Google Shape;273;p41"/>
          <p:cNvCxnSpPr>
            <a:stCxn id="262" idx="1"/>
            <a:endCxn id="264" idx="4"/>
          </p:cNvCxnSpPr>
          <p:nvPr/>
        </p:nvCxnSpPr>
        <p:spPr>
          <a:xfrm>
            <a:off x="9609400" y="3506867"/>
            <a:ext cx="286400" cy="298400"/>
          </a:xfrm>
          <a:prstGeom prst="straightConnector1">
            <a:avLst/>
          </a:prstGeom>
          <a:noFill/>
          <a:ln w="9525" cap="flat" cmpd="sng">
            <a:solidFill>
              <a:schemeClr val="dk2"/>
            </a:solidFill>
            <a:prstDash val="solid"/>
            <a:round/>
            <a:headEnd type="none" w="med" len="med"/>
            <a:tailEnd type="none" w="med" len="med"/>
          </a:ln>
        </p:spPr>
      </p:cxnSp>
      <p:sp>
        <p:nvSpPr>
          <p:cNvPr id="274" name="Google Shape;274;p41"/>
          <p:cNvSpPr txBox="1"/>
          <p:nvPr/>
        </p:nvSpPr>
        <p:spPr>
          <a:xfrm>
            <a:off x="1325200" y="4901067"/>
            <a:ext cx="1466000" cy="641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3200" kern="0">
                <a:solidFill>
                  <a:srgbClr val="000000"/>
                </a:solidFill>
                <a:latin typeface="Source Sans Pro"/>
                <a:ea typeface="Source Sans Pro"/>
                <a:cs typeface="Source Sans Pro"/>
                <a:sym typeface="Source Sans Pro"/>
              </a:rPr>
              <a:t>Novice</a:t>
            </a:r>
            <a:endParaRPr sz="3200" kern="0">
              <a:solidFill>
                <a:srgbClr val="000000"/>
              </a:solidFill>
              <a:latin typeface="Source Sans Pro"/>
              <a:ea typeface="Source Sans Pro"/>
              <a:cs typeface="Source Sans Pro"/>
              <a:sym typeface="Source Sans Pro"/>
            </a:endParaRPr>
          </a:p>
        </p:txBody>
      </p:sp>
      <p:sp>
        <p:nvSpPr>
          <p:cNvPr id="275" name="Google Shape;275;p41"/>
          <p:cNvSpPr txBox="1"/>
          <p:nvPr/>
        </p:nvSpPr>
        <p:spPr>
          <a:xfrm>
            <a:off x="4973367" y="4901067"/>
            <a:ext cx="2264000" cy="641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3200" kern="0">
                <a:solidFill>
                  <a:srgbClr val="000000"/>
                </a:solidFill>
                <a:latin typeface="Source Sans Pro"/>
                <a:ea typeface="Source Sans Pro"/>
                <a:cs typeface="Source Sans Pro"/>
                <a:sym typeface="Source Sans Pro"/>
              </a:rPr>
              <a:t>Competent</a:t>
            </a:r>
            <a:endParaRPr sz="3200" kern="0">
              <a:solidFill>
                <a:srgbClr val="000000"/>
              </a:solidFill>
              <a:latin typeface="Source Sans Pro"/>
              <a:ea typeface="Source Sans Pro"/>
              <a:cs typeface="Source Sans Pro"/>
              <a:sym typeface="Source Sans Pro"/>
            </a:endParaRPr>
          </a:p>
        </p:txBody>
      </p:sp>
      <p:sp>
        <p:nvSpPr>
          <p:cNvPr id="276" name="Google Shape;276;p41"/>
          <p:cNvSpPr txBox="1"/>
          <p:nvPr/>
        </p:nvSpPr>
        <p:spPr>
          <a:xfrm>
            <a:off x="9243867" y="4901067"/>
            <a:ext cx="1780000" cy="641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3200" kern="0">
                <a:solidFill>
                  <a:srgbClr val="000000"/>
                </a:solidFill>
                <a:latin typeface="Source Sans Pro"/>
                <a:ea typeface="Source Sans Pro"/>
                <a:cs typeface="Source Sans Pro"/>
                <a:sym typeface="Source Sans Pro"/>
              </a:rPr>
              <a:t>Expert</a:t>
            </a:r>
            <a:endParaRPr sz="3200" kern="0">
              <a:solidFill>
                <a:srgbClr val="000000"/>
              </a:solidFill>
              <a:latin typeface="Source Sans Pro"/>
              <a:ea typeface="Source Sans Pro"/>
              <a:cs typeface="Source Sans Pro"/>
              <a:sym typeface="Source Sans Pro"/>
            </a:endParaRPr>
          </a:p>
        </p:txBody>
      </p:sp>
      <p:cxnSp>
        <p:nvCxnSpPr>
          <p:cNvPr id="277" name="Google Shape;277;p41"/>
          <p:cNvCxnSpPr>
            <a:stCxn id="259" idx="3"/>
            <a:endCxn id="264" idx="3"/>
          </p:cNvCxnSpPr>
          <p:nvPr/>
        </p:nvCxnSpPr>
        <p:spPr>
          <a:xfrm>
            <a:off x="9292800" y="1646467"/>
            <a:ext cx="482000" cy="2401200"/>
          </a:xfrm>
          <a:prstGeom prst="curvedConnector3">
            <a:avLst>
              <a:gd name="adj1" fmla="val -127718"/>
            </a:avLst>
          </a:prstGeom>
          <a:noFill/>
          <a:ln w="9525" cap="flat" cmpd="sng">
            <a:solidFill>
              <a:schemeClr val="dk2"/>
            </a:solidFill>
            <a:prstDash val="solid"/>
            <a:round/>
            <a:headEnd type="none" w="med" len="med"/>
            <a:tailEnd type="none" w="med" len="med"/>
          </a:ln>
        </p:spPr>
      </p:cxnSp>
      <p:cxnSp>
        <p:nvCxnSpPr>
          <p:cNvPr id="278" name="Google Shape;278;p41"/>
          <p:cNvCxnSpPr>
            <a:stCxn id="260" idx="0"/>
            <a:endCxn id="264" idx="0"/>
          </p:cNvCxnSpPr>
          <p:nvPr/>
        </p:nvCxnSpPr>
        <p:spPr>
          <a:xfrm flipH="1">
            <a:off x="10333233" y="1646467"/>
            <a:ext cx="762800" cy="2401200"/>
          </a:xfrm>
          <a:prstGeom prst="curvedConnector3">
            <a:avLst>
              <a:gd name="adj1" fmla="val -41623"/>
            </a:avLst>
          </a:prstGeom>
          <a:noFill/>
          <a:ln w="9525" cap="flat" cmpd="sng">
            <a:solidFill>
              <a:schemeClr val="dk2"/>
            </a:solidFill>
            <a:prstDash val="solid"/>
            <a:round/>
            <a:headEnd type="none" w="med" len="med"/>
            <a:tailEnd type="none" w="med" len="med"/>
          </a:ln>
        </p:spPr>
      </p:cxnSp>
      <p:cxnSp>
        <p:nvCxnSpPr>
          <p:cNvPr id="279" name="Google Shape;279;p41"/>
          <p:cNvCxnSpPr>
            <a:stCxn id="259" idx="2"/>
            <a:endCxn id="262" idx="4"/>
          </p:cNvCxnSpPr>
          <p:nvPr/>
        </p:nvCxnSpPr>
        <p:spPr>
          <a:xfrm flipH="1">
            <a:off x="9292700" y="1888667"/>
            <a:ext cx="121200" cy="1134000"/>
          </a:xfrm>
          <a:prstGeom prst="straightConnector1">
            <a:avLst/>
          </a:prstGeom>
          <a:noFill/>
          <a:ln w="9525" cap="flat" cmpd="sng">
            <a:solidFill>
              <a:schemeClr val="dk2"/>
            </a:solidFill>
            <a:prstDash val="solid"/>
            <a:round/>
            <a:headEnd type="none" w="med" len="med"/>
            <a:tailEnd type="none" w="med" len="med"/>
          </a:ln>
        </p:spPr>
      </p:cxnSp>
      <p:grpSp>
        <p:nvGrpSpPr>
          <p:cNvPr id="10" name="Group 9">
            <a:extLst>
              <a:ext uri="{FF2B5EF4-FFF2-40B4-BE49-F238E27FC236}">
                <a16:creationId xmlns:a16="http://schemas.microsoft.com/office/drawing/2014/main" id="{41D58765-26DE-4155-9020-29D2519A5554}"/>
              </a:ext>
            </a:extLst>
          </p:cNvPr>
          <p:cNvGrpSpPr/>
          <p:nvPr/>
        </p:nvGrpSpPr>
        <p:grpSpPr>
          <a:xfrm>
            <a:off x="5133867" y="1404267"/>
            <a:ext cx="1924333" cy="2885400"/>
            <a:chOff x="5133867" y="1404267"/>
            <a:chExt cx="1924333" cy="2885400"/>
          </a:xfrm>
        </p:grpSpPr>
        <p:sp>
          <p:nvSpPr>
            <p:cNvPr id="248" name="Google Shape;248;p41"/>
            <p:cNvSpPr/>
            <p:nvPr/>
          </p:nvSpPr>
          <p:spPr>
            <a:xfrm>
              <a:off x="5254967" y="1404267"/>
              <a:ext cx="558800" cy="484400"/>
            </a:xfrm>
            <a:prstGeom prst="hexagon">
              <a:avLst>
                <a:gd name="adj" fmla="val 25000"/>
                <a:gd name="vf" fmla="val 115470"/>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Arial"/>
                  <a:cs typeface="Arial"/>
                  <a:sym typeface="Arial"/>
                </a:rPr>
                <a:t>A</a:t>
              </a:r>
              <a:endParaRPr sz="2400" b="1" kern="0" dirty="0">
                <a:solidFill>
                  <a:srgbClr val="000000"/>
                </a:solidFill>
                <a:latin typeface="Arial"/>
                <a:cs typeface="Arial"/>
                <a:sym typeface="Arial"/>
              </a:endParaRPr>
            </a:p>
          </p:txBody>
        </p:sp>
        <p:sp>
          <p:nvSpPr>
            <p:cNvPr id="249" name="Google Shape;249;p41"/>
            <p:cNvSpPr/>
            <p:nvPr/>
          </p:nvSpPr>
          <p:spPr>
            <a:xfrm>
              <a:off x="6499400" y="14042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kern="0" dirty="0">
                  <a:solidFill>
                    <a:srgbClr val="000000"/>
                  </a:solidFill>
                  <a:latin typeface="Arial"/>
                  <a:cs typeface="Arial"/>
                  <a:sym typeface="Arial"/>
                </a:rPr>
                <a:t>B</a:t>
              </a:r>
              <a:endParaRPr sz="1600" kern="0" dirty="0">
                <a:solidFill>
                  <a:srgbClr val="000000"/>
                </a:solidFill>
                <a:latin typeface="Arial"/>
                <a:cs typeface="Arial"/>
                <a:sym typeface="Arial"/>
              </a:endParaRPr>
            </a:p>
          </p:txBody>
        </p:sp>
        <p:sp>
          <p:nvSpPr>
            <p:cNvPr id="250" name="Google Shape;250;p41"/>
            <p:cNvSpPr/>
            <p:nvPr/>
          </p:nvSpPr>
          <p:spPr>
            <a:xfrm>
              <a:off x="5736767" y="21544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kern="0">
                  <a:solidFill>
                    <a:srgbClr val="000000"/>
                  </a:solidFill>
                  <a:latin typeface="Arial"/>
                  <a:cs typeface="Arial"/>
                  <a:sym typeface="Arial"/>
                </a:rPr>
                <a:t>C</a:t>
              </a:r>
              <a:endParaRPr sz="1600" kern="0">
                <a:solidFill>
                  <a:srgbClr val="000000"/>
                </a:solidFill>
                <a:latin typeface="Arial"/>
                <a:cs typeface="Arial"/>
                <a:sym typeface="Arial"/>
              </a:endParaRPr>
            </a:p>
          </p:txBody>
        </p:sp>
        <p:sp>
          <p:nvSpPr>
            <p:cNvPr id="251" name="Google Shape;251;p41"/>
            <p:cNvSpPr/>
            <p:nvPr/>
          </p:nvSpPr>
          <p:spPr>
            <a:xfrm>
              <a:off x="5133867" y="30224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400" kern="0">
                  <a:solidFill>
                    <a:srgbClr val="000000"/>
                  </a:solidFill>
                  <a:latin typeface="Arial"/>
                  <a:cs typeface="Arial"/>
                  <a:sym typeface="Arial"/>
                </a:rPr>
                <a:t>D</a:t>
              </a:r>
              <a:endParaRPr sz="1400" kern="0">
                <a:solidFill>
                  <a:srgbClr val="000000"/>
                </a:solidFill>
                <a:latin typeface="Arial"/>
                <a:cs typeface="Arial"/>
                <a:sym typeface="Arial"/>
              </a:endParaRPr>
            </a:p>
          </p:txBody>
        </p:sp>
        <p:sp>
          <p:nvSpPr>
            <p:cNvPr id="252" name="Google Shape;252;p41"/>
            <p:cNvSpPr/>
            <p:nvPr/>
          </p:nvSpPr>
          <p:spPr>
            <a:xfrm>
              <a:off x="6218600" y="28587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a:t>
              </a:r>
              <a:endParaRPr sz="1867" kern="0">
                <a:solidFill>
                  <a:srgbClr val="000000"/>
                </a:solidFill>
                <a:latin typeface="Arial"/>
                <a:cs typeface="Arial"/>
                <a:sym typeface="Arial"/>
              </a:endParaRPr>
            </a:p>
          </p:txBody>
        </p:sp>
        <p:sp>
          <p:nvSpPr>
            <p:cNvPr id="253" name="Google Shape;253;p41"/>
            <p:cNvSpPr/>
            <p:nvPr/>
          </p:nvSpPr>
          <p:spPr>
            <a:xfrm>
              <a:off x="5736767" y="3805267"/>
              <a:ext cx="558800" cy="484400"/>
            </a:xfrm>
            <a:prstGeom prst="hexagon">
              <a:avLst>
                <a:gd name="adj" fmla="val 25000"/>
                <a:gd name="vf" fmla="val 115470"/>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2400" b="1" kern="0">
                  <a:solidFill>
                    <a:srgbClr val="000000"/>
                  </a:solidFill>
                  <a:latin typeface="Arial"/>
                  <a:cs typeface="Arial"/>
                  <a:sym typeface="Arial"/>
                </a:rPr>
                <a:t>F</a:t>
              </a:r>
              <a:endParaRPr sz="2400" b="1" kern="0">
                <a:solidFill>
                  <a:srgbClr val="000000"/>
                </a:solidFill>
                <a:latin typeface="Arial"/>
                <a:cs typeface="Arial"/>
                <a:sym typeface="Arial"/>
              </a:endParaRPr>
            </a:p>
          </p:txBody>
        </p:sp>
        <p:cxnSp>
          <p:nvCxnSpPr>
            <p:cNvPr id="254" name="Google Shape;254;p41"/>
            <p:cNvCxnSpPr>
              <a:stCxn id="250" idx="2"/>
              <a:endCxn id="251" idx="5"/>
            </p:cNvCxnSpPr>
            <p:nvPr/>
          </p:nvCxnSpPr>
          <p:spPr>
            <a:xfrm flipH="1">
              <a:off x="5571467" y="2638867"/>
              <a:ext cx="286400" cy="383600"/>
            </a:xfrm>
            <a:prstGeom prst="straightConnector1">
              <a:avLst/>
            </a:prstGeom>
            <a:noFill/>
            <a:ln w="9525" cap="flat" cmpd="sng">
              <a:solidFill>
                <a:schemeClr val="dk2"/>
              </a:solidFill>
              <a:prstDash val="solid"/>
              <a:round/>
              <a:headEnd type="none" w="med" len="med"/>
              <a:tailEnd type="none" w="med" len="med"/>
            </a:ln>
          </p:spPr>
        </p:cxnSp>
        <p:cxnSp>
          <p:nvCxnSpPr>
            <p:cNvPr id="257" name="Google Shape;257;p41"/>
            <p:cNvCxnSpPr>
              <a:stCxn id="248" idx="0"/>
              <a:endCxn id="249" idx="3"/>
            </p:cNvCxnSpPr>
            <p:nvPr/>
          </p:nvCxnSpPr>
          <p:spPr>
            <a:xfrm>
              <a:off x="5813767" y="1646467"/>
              <a:ext cx="685600" cy="0"/>
            </a:xfrm>
            <a:prstGeom prst="straightConnector1">
              <a:avLst/>
            </a:prstGeom>
            <a:noFill/>
            <a:ln w="9525" cap="flat" cmpd="sng">
              <a:solidFill>
                <a:schemeClr val="dk2"/>
              </a:solidFill>
              <a:prstDash val="solid"/>
              <a:round/>
              <a:headEnd type="none" w="med" len="med"/>
              <a:tailEnd type="none" w="med" len="med"/>
            </a:ln>
          </p:spPr>
        </p:cxnSp>
        <p:cxnSp>
          <p:nvCxnSpPr>
            <p:cNvPr id="258" name="Google Shape;258;p41"/>
            <p:cNvCxnSpPr>
              <a:stCxn id="251" idx="0"/>
              <a:endCxn id="252" idx="3"/>
            </p:cNvCxnSpPr>
            <p:nvPr/>
          </p:nvCxnSpPr>
          <p:spPr>
            <a:xfrm rot="10800000" flipH="1">
              <a:off x="5692667" y="3101067"/>
              <a:ext cx="526000" cy="163600"/>
            </a:xfrm>
            <a:prstGeom prst="straightConnector1">
              <a:avLst/>
            </a:prstGeom>
            <a:noFill/>
            <a:ln w="9525" cap="flat" cmpd="sng">
              <a:solidFill>
                <a:schemeClr val="dk2"/>
              </a:solidFill>
              <a:prstDash val="solid"/>
              <a:round/>
              <a:headEnd type="none" w="med" len="med"/>
              <a:tailEnd type="none" w="med" len="med"/>
            </a:ln>
          </p:spPr>
        </p:cxnSp>
        <p:cxnSp>
          <p:nvCxnSpPr>
            <p:cNvPr id="45" name="Google Shape;257;p41">
              <a:extLst>
                <a:ext uri="{FF2B5EF4-FFF2-40B4-BE49-F238E27FC236}">
                  <a16:creationId xmlns:a16="http://schemas.microsoft.com/office/drawing/2014/main" id="{2EF4407F-97EE-450E-9523-027EBFE09892}"/>
                </a:ext>
              </a:extLst>
            </p:cNvPr>
            <p:cNvCxnSpPr>
              <a:cxnSpLocks/>
              <a:stCxn id="248" idx="1"/>
              <a:endCxn id="250" idx="4"/>
            </p:cNvCxnSpPr>
            <p:nvPr/>
          </p:nvCxnSpPr>
          <p:spPr>
            <a:xfrm>
              <a:off x="5692667" y="1888667"/>
              <a:ext cx="165200" cy="265800"/>
            </a:xfrm>
            <a:prstGeom prst="straightConnector1">
              <a:avLst/>
            </a:prstGeom>
            <a:noFill/>
            <a:ln w="9525" cap="flat" cmpd="sng">
              <a:solidFill>
                <a:schemeClr val="dk2"/>
              </a:solidFill>
              <a:prstDash val="solid"/>
              <a:round/>
              <a:headEnd type="none" w="med" len="med"/>
              <a:tailEnd type="none" w="med" len="med"/>
            </a:ln>
          </p:spPr>
        </p:cxnSp>
        <p:cxnSp>
          <p:nvCxnSpPr>
            <p:cNvPr id="49" name="Google Shape;258;p41">
              <a:extLst>
                <a:ext uri="{FF2B5EF4-FFF2-40B4-BE49-F238E27FC236}">
                  <a16:creationId xmlns:a16="http://schemas.microsoft.com/office/drawing/2014/main" id="{5B456482-82E8-4379-AC73-6FA5451FE5E2}"/>
                </a:ext>
              </a:extLst>
            </p:cNvPr>
            <p:cNvCxnSpPr>
              <a:cxnSpLocks/>
              <a:stCxn id="251" idx="1"/>
              <a:endCxn id="253" idx="4"/>
            </p:cNvCxnSpPr>
            <p:nvPr/>
          </p:nvCxnSpPr>
          <p:spPr>
            <a:xfrm>
              <a:off x="5571567" y="3506867"/>
              <a:ext cx="286300" cy="298400"/>
            </a:xfrm>
            <a:prstGeom prst="straightConnector1">
              <a:avLst/>
            </a:prstGeom>
            <a:noFill/>
            <a:ln w="9525" cap="flat" cmpd="sng">
              <a:solidFill>
                <a:schemeClr val="dk2"/>
              </a:solidFill>
              <a:prstDash val="solid"/>
              <a:round/>
              <a:headEnd type="none" w="med" len="med"/>
              <a:tailEnd type="none" w="med" len="med"/>
            </a:ln>
          </p:spPr>
        </p:cxnSp>
      </p:grpSp>
      <p:grpSp>
        <p:nvGrpSpPr>
          <p:cNvPr id="53" name="Group 52" hidden="1">
            <a:extLst>
              <a:ext uri="{FF2B5EF4-FFF2-40B4-BE49-F238E27FC236}">
                <a16:creationId xmlns:a16="http://schemas.microsoft.com/office/drawing/2014/main" id="{951E03AD-5D80-42C0-B2DB-9A974521C66E}"/>
              </a:ext>
            </a:extLst>
          </p:cNvPr>
          <p:cNvGrpSpPr/>
          <p:nvPr/>
        </p:nvGrpSpPr>
        <p:grpSpPr>
          <a:xfrm>
            <a:off x="9173380" y="1402915"/>
            <a:ext cx="1924333" cy="2885400"/>
            <a:chOff x="5133867" y="1404267"/>
            <a:chExt cx="1924333" cy="2885400"/>
          </a:xfrm>
        </p:grpSpPr>
        <p:sp>
          <p:nvSpPr>
            <p:cNvPr id="54" name="Google Shape;248;p41">
              <a:extLst>
                <a:ext uri="{FF2B5EF4-FFF2-40B4-BE49-F238E27FC236}">
                  <a16:creationId xmlns:a16="http://schemas.microsoft.com/office/drawing/2014/main" id="{CC9D36F9-DCA6-4E3B-BBE7-B2DC255EEBE9}"/>
                </a:ext>
              </a:extLst>
            </p:cNvPr>
            <p:cNvSpPr/>
            <p:nvPr/>
          </p:nvSpPr>
          <p:spPr>
            <a:xfrm>
              <a:off x="5254967" y="1404267"/>
              <a:ext cx="558800" cy="484400"/>
            </a:xfrm>
            <a:prstGeom prst="hexagon">
              <a:avLst>
                <a:gd name="adj" fmla="val 25000"/>
                <a:gd name="vf" fmla="val 115470"/>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Arial"/>
                  <a:cs typeface="Arial"/>
                  <a:sym typeface="Arial"/>
                </a:rPr>
                <a:t>A</a:t>
              </a:r>
              <a:endParaRPr sz="2400" b="1" kern="0" dirty="0">
                <a:solidFill>
                  <a:srgbClr val="000000"/>
                </a:solidFill>
                <a:latin typeface="Arial"/>
                <a:cs typeface="Arial"/>
                <a:sym typeface="Arial"/>
              </a:endParaRPr>
            </a:p>
          </p:txBody>
        </p:sp>
        <p:sp>
          <p:nvSpPr>
            <p:cNvPr id="55" name="Google Shape;249;p41">
              <a:extLst>
                <a:ext uri="{FF2B5EF4-FFF2-40B4-BE49-F238E27FC236}">
                  <a16:creationId xmlns:a16="http://schemas.microsoft.com/office/drawing/2014/main" id="{D8E91E4C-BD1C-462D-92FC-BA040ADCA3F3}"/>
                </a:ext>
              </a:extLst>
            </p:cNvPr>
            <p:cNvSpPr/>
            <p:nvPr/>
          </p:nvSpPr>
          <p:spPr>
            <a:xfrm>
              <a:off x="6499400" y="14042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kern="0" dirty="0">
                  <a:solidFill>
                    <a:srgbClr val="000000"/>
                  </a:solidFill>
                  <a:latin typeface="Arial"/>
                  <a:cs typeface="Arial"/>
                  <a:sym typeface="Arial"/>
                </a:rPr>
                <a:t>B</a:t>
              </a:r>
              <a:endParaRPr sz="1600" kern="0" dirty="0">
                <a:solidFill>
                  <a:srgbClr val="000000"/>
                </a:solidFill>
                <a:latin typeface="Arial"/>
                <a:cs typeface="Arial"/>
                <a:sym typeface="Arial"/>
              </a:endParaRPr>
            </a:p>
          </p:txBody>
        </p:sp>
        <p:sp>
          <p:nvSpPr>
            <p:cNvPr id="56" name="Google Shape;250;p41">
              <a:extLst>
                <a:ext uri="{FF2B5EF4-FFF2-40B4-BE49-F238E27FC236}">
                  <a16:creationId xmlns:a16="http://schemas.microsoft.com/office/drawing/2014/main" id="{BD7F99DA-C836-4D24-B7E6-01592032FC34}"/>
                </a:ext>
              </a:extLst>
            </p:cNvPr>
            <p:cNvSpPr/>
            <p:nvPr/>
          </p:nvSpPr>
          <p:spPr>
            <a:xfrm>
              <a:off x="5736767" y="21544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kern="0">
                  <a:solidFill>
                    <a:srgbClr val="000000"/>
                  </a:solidFill>
                  <a:latin typeface="Arial"/>
                  <a:cs typeface="Arial"/>
                  <a:sym typeface="Arial"/>
                </a:rPr>
                <a:t>C</a:t>
              </a:r>
              <a:endParaRPr sz="1600" kern="0">
                <a:solidFill>
                  <a:srgbClr val="000000"/>
                </a:solidFill>
                <a:latin typeface="Arial"/>
                <a:cs typeface="Arial"/>
                <a:sym typeface="Arial"/>
              </a:endParaRPr>
            </a:p>
          </p:txBody>
        </p:sp>
        <p:sp>
          <p:nvSpPr>
            <p:cNvPr id="57" name="Google Shape;251;p41">
              <a:extLst>
                <a:ext uri="{FF2B5EF4-FFF2-40B4-BE49-F238E27FC236}">
                  <a16:creationId xmlns:a16="http://schemas.microsoft.com/office/drawing/2014/main" id="{F689B62C-9280-4E75-A27B-4AC608D93E88}"/>
                </a:ext>
              </a:extLst>
            </p:cNvPr>
            <p:cNvSpPr/>
            <p:nvPr/>
          </p:nvSpPr>
          <p:spPr>
            <a:xfrm>
              <a:off x="5133867" y="30224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400" kern="0">
                  <a:solidFill>
                    <a:srgbClr val="000000"/>
                  </a:solidFill>
                  <a:latin typeface="Arial"/>
                  <a:cs typeface="Arial"/>
                  <a:sym typeface="Arial"/>
                </a:rPr>
                <a:t>D</a:t>
              </a:r>
              <a:endParaRPr sz="1400" kern="0">
                <a:solidFill>
                  <a:srgbClr val="000000"/>
                </a:solidFill>
                <a:latin typeface="Arial"/>
                <a:cs typeface="Arial"/>
                <a:sym typeface="Arial"/>
              </a:endParaRPr>
            </a:p>
          </p:txBody>
        </p:sp>
        <p:sp>
          <p:nvSpPr>
            <p:cNvPr id="58" name="Google Shape;252;p41">
              <a:extLst>
                <a:ext uri="{FF2B5EF4-FFF2-40B4-BE49-F238E27FC236}">
                  <a16:creationId xmlns:a16="http://schemas.microsoft.com/office/drawing/2014/main" id="{8B18BED9-C715-474F-9DBA-67817AF5B236}"/>
                </a:ext>
              </a:extLst>
            </p:cNvPr>
            <p:cNvSpPr/>
            <p:nvPr/>
          </p:nvSpPr>
          <p:spPr>
            <a:xfrm>
              <a:off x="6218600" y="28587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a:t>
              </a:r>
              <a:endParaRPr sz="1867" kern="0">
                <a:solidFill>
                  <a:srgbClr val="000000"/>
                </a:solidFill>
                <a:latin typeface="Arial"/>
                <a:cs typeface="Arial"/>
                <a:sym typeface="Arial"/>
              </a:endParaRPr>
            </a:p>
          </p:txBody>
        </p:sp>
        <p:sp>
          <p:nvSpPr>
            <p:cNvPr id="59" name="Google Shape;253;p41">
              <a:extLst>
                <a:ext uri="{FF2B5EF4-FFF2-40B4-BE49-F238E27FC236}">
                  <a16:creationId xmlns:a16="http://schemas.microsoft.com/office/drawing/2014/main" id="{9A61882F-EF93-4269-9224-374163714E5D}"/>
                </a:ext>
              </a:extLst>
            </p:cNvPr>
            <p:cNvSpPr/>
            <p:nvPr/>
          </p:nvSpPr>
          <p:spPr>
            <a:xfrm>
              <a:off x="5736767" y="3805267"/>
              <a:ext cx="558800" cy="484400"/>
            </a:xfrm>
            <a:prstGeom prst="hexagon">
              <a:avLst>
                <a:gd name="adj" fmla="val 25000"/>
                <a:gd name="vf" fmla="val 115470"/>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2400" b="1" kern="0">
                  <a:solidFill>
                    <a:srgbClr val="000000"/>
                  </a:solidFill>
                  <a:latin typeface="Arial"/>
                  <a:cs typeface="Arial"/>
                  <a:sym typeface="Arial"/>
                </a:rPr>
                <a:t>F</a:t>
              </a:r>
              <a:endParaRPr sz="2400" b="1" kern="0">
                <a:solidFill>
                  <a:srgbClr val="000000"/>
                </a:solidFill>
                <a:latin typeface="Arial"/>
                <a:cs typeface="Arial"/>
                <a:sym typeface="Arial"/>
              </a:endParaRPr>
            </a:p>
          </p:txBody>
        </p:sp>
        <p:cxnSp>
          <p:nvCxnSpPr>
            <p:cNvPr id="60" name="Google Shape;254;p41">
              <a:extLst>
                <a:ext uri="{FF2B5EF4-FFF2-40B4-BE49-F238E27FC236}">
                  <a16:creationId xmlns:a16="http://schemas.microsoft.com/office/drawing/2014/main" id="{BF0B7E04-F1E0-459B-B748-C733AA6848F3}"/>
                </a:ext>
              </a:extLst>
            </p:cNvPr>
            <p:cNvCxnSpPr>
              <a:stCxn id="56" idx="2"/>
              <a:endCxn id="57" idx="5"/>
            </p:cNvCxnSpPr>
            <p:nvPr/>
          </p:nvCxnSpPr>
          <p:spPr>
            <a:xfrm flipH="1">
              <a:off x="5571467" y="2638867"/>
              <a:ext cx="286400" cy="383600"/>
            </a:xfrm>
            <a:prstGeom prst="straightConnector1">
              <a:avLst/>
            </a:prstGeom>
            <a:noFill/>
            <a:ln w="9525" cap="flat" cmpd="sng">
              <a:solidFill>
                <a:schemeClr val="dk2"/>
              </a:solidFill>
              <a:prstDash val="solid"/>
              <a:round/>
              <a:headEnd type="none" w="med" len="med"/>
              <a:tailEnd type="none" w="med" len="med"/>
            </a:ln>
          </p:spPr>
        </p:cxnSp>
        <p:cxnSp>
          <p:nvCxnSpPr>
            <p:cNvPr id="61" name="Google Shape;257;p41">
              <a:extLst>
                <a:ext uri="{FF2B5EF4-FFF2-40B4-BE49-F238E27FC236}">
                  <a16:creationId xmlns:a16="http://schemas.microsoft.com/office/drawing/2014/main" id="{E0F6AC38-37DE-463A-98B0-DACBC8D07791}"/>
                </a:ext>
              </a:extLst>
            </p:cNvPr>
            <p:cNvCxnSpPr>
              <a:stCxn id="54" idx="0"/>
              <a:endCxn id="55" idx="3"/>
            </p:cNvCxnSpPr>
            <p:nvPr/>
          </p:nvCxnSpPr>
          <p:spPr>
            <a:xfrm>
              <a:off x="5813767" y="1646467"/>
              <a:ext cx="685600" cy="0"/>
            </a:xfrm>
            <a:prstGeom prst="straightConnector1">
              <a:avLst/>
            </a:prstGeom>
            <a:noFill/>
            <a:ln w="9525" cap="flat" cmpd="sng">
              <a:solidFill>
                <a:schemeClr val="dk2"/>
              </a:solidFill>
              <a:prstDash val="solid"/>
              <a:round/>
              <a:headEnd type="none" w="med" len="med"/>
              <a:tailEnd type="none" w="med" len="med"/>
            </a:ln>
          </p:spPr>
        </p:cxnSp>
        <p:cxnSp>
          <p:nvCxnSpPr>
            <p:cNvPr id="62" name="Google Shape;258;p41">
              <a:extLst>
                <a:ext uri="{FF2B5EF4-FFF2-40B4-BE49-F238E27FC236}">
                  <a16:creationId xmlns:a16="http://schemas.microsoft.com/office/drawing/2014/main" id="{9A7C7408-7540-4637-AE95-2E2A16B4B446}"/>
                </a:ext>
              </a:extLst>
            </p:cNvPr>
            <p:cNvCxnSpPr>
              <a:stCxn id="57" idx="0"/>
              <a:endCxn id="58" idx="3"/>
            </p:cNvCxnSpPr>
            <p:nvPr/>
          </p:nvCxnSpPr>
          <p:spPr>
            <a:xfrm rot="10800000" flipH="1">
              <a:off x="5692667" y="3101067"/>
              <a:ext cx="526000" cy="163600"/>
            </a:xfrm>
            <a:prstGeom prst="straightConnector1">
              <a:avLst/>
            </a:prstGeom>
            <a:noFill/>
            <a:ln w="9525" cap="flat" cmpd="sng">
              <a:solidFill>
                <a:schemeClr val="dk2"/>
              </a:solidFill>
              <a:prstDash val="solid"/>
              <a:round/>
              <a:headEnd type="none" w="med" len="med"/>
              <a:tailEnd type="none" w="med" len="med"/>
            </a:ln>
          </p:spPr>
        </p:cxnSp>
        <p:cxnSp>
          <p:nvCxnSpPr>
            <p:cNvPr id="63" name="Google Shape;257;p41">
              <a:extLst>
                <a:ext uri="{FF2B5EF4-FFF2-40B4-BE49-F238E27FC236}">
                  <a16:creationId xmlns:a16="http://schemas.microsoft.com/office/drawing/2014/main" id="{5F55F276-7B5A-4447-ABE5-6D2907514B62}"/>
                </a:ext>
              </a:extLst>
            </p:cNvPr>
            <p:cNvCxnSpPr>
              <a:cxnSpLocks/>
              <a:stCxn id="54" idx="1"/>
              <a:endCxn id="56" idx="4"/>
            </p:cNvCxnSpPr>
            <p:nvPr/>
          </p:nvCxnSpPr>
          <p:spPr>
            <a:xfrm>
              <a:off x="5692667" y="1888667"/>
              <a:ext cx="165200" cy="265800"/>
            </a:xfrm>
            <a:prstGeom prst="straightConnector1">
              <a:avLst/>
            </a:prstGeom>
            <a:noFill/>
            <a:ln w="9525" cap="flat" cmpd="sng">
              <a:solidFill>
                <a:schemeClr val="dk2"/>
              </a:solidFill>
              <a:prstDash val="solid"/>
              <a:round/>
              <a:headEnd type="none" w="med" len="med"/>
              <a:tailEnd type="none" w="med" len="med"/>
            </a:ln>
          </p:spPr>
        </p:cxnSp>
        <p:cxnSp>
          <p:nvCxnSpPr>
            <p:cNvPr id="64" name="Google Shape;258;p41">
              <a:extLst>
                <a:ext uri="{FF2B5EF4-FFF2-40B4-BE49-F238E27FC236}">
                  <a16:creationId xmlns:a16="http://schemas.microsoft.com/office/drawing/2014/main" id="{9E0F82FD-C83C-4902-9DE3-1930C5C3EB02}"/>
                </a:ext>
              </a:extLst>
            </p:cNvPr>
            <p:cNvCxnSpPr>
              <a:cxnSpLocks/>
              <a:stCxn id="57" idx="1"/>
              <a:endCxn id="59" idx="4"/>
            </p:cNvCxnSpPr>
            <p:nvPr/>
          </p:nvCxnSpPr>
          <p:spPr>
            <a:xfrm>
              <a:off x="5571567" y="3506867"/>
              <a:ext cx="286300" cy="298400"/>
            </a:xfrm>
            <a:prstGeom prst="straightConnector1">
              <a:avLst/>
            </a:prstGeom>
            <a:noFill/>
            <a:ln w="9525" cap="flat" cmpd="sng">
              <a:solidFill>
                <a:schemeClr val="dk2"/>
              </a:solidFill>
              <a:prstDash val="solid"/>
              <a:round/>
              <a:headEnd type="none" w="med" len="med"/>
              <a:tailEnd type="none" w="med" len="med"/>
            </a:ln>
          </p:spPr>
        </p:cxnSp>
      </p:grpSp>
      <p:grpSp>
        <p:nvGrpSpPr>
          <p:cNvPr id="65" name="Group 64">
            <a:extLst>
              <a:ext uri="{FF2B5EF4-FFF2-40B4-BE49-F238E27FC236}">
                <a16:creationId xmlns:a16="http://schemas.microsoft.com/office/drawing/2014/main" id="{4F49DA2C-F099-47E0-9695-D070E4D6DAD8}"/>
              </a:ext>
            </a:extLst>
          </p:cNvPr>
          <p:cNvGrpSpPr/>
          <p:nvPr/>
        </p:nvGrpSpPr>
        <p:grpSpPr>
          <a:xfrm>
            <a:off x="5128673" y="1402915"/>
            <a:ext cx="1924333" cy="2885400"/>
            <a:chOff x="5133867" y="1404267"/>
            <a:chExt cx="1924333" cy="2885400"/>
          </a:xfrm>
        </p:grpSpPr>
        <p:sp>
          <p:nvSpPr>
            <p:cNvPr id="66" name="Google Shape;248;p41">
              <a:extLst>
                <a:ext uri="{FF2B5EF4-FFF2-40B4-BE49-F238E27FC236}">
                  <a16:creationId xmlns:a16="http://schemas.microsoft.com/office/drawing/2014/main" id="{8388048F-B8B7-448D-BC55-154869CCA791}"/>
                </a:ext>
              </a:extLst>
            </p:cNvPr>
            <p:cNvSpPr/>
            <p:nvPr/>
          </p:nvSpPr>
          <p:spPr>
            <a:xfrm>
              <a:off x="5254967" y="1404267"/>
              <a:ext cx="558800" cy="484400"/>
            </a:xfrm>
            <a:prstGeom prst="hexagon">
              <a:avLst>
                <a:gd name="adj" fmla="val 25000"/>
                <a:gd name="vf" fmla="val 115470"/>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Arial"/>
                  <a:cs typeface="Arial"/>
                  <a:sym typeface="Arial"/>
                </a:rPr>
                <a:t>A</a:t>
              </a:r>
              <a:endParaRPr sz="2400" b="1" kern="0" dirty="0">
                <a:solidFill>
                  <a:srgbClr val="000000"/>
                </a:solidFill>
                <a:latin typeface="Arial"/>
                <a:cs typeface="Arial"/>
                <a:sym typeface="Arial"/>
              </a:endParaRPr>
            </a:p>
          </p:txBody>
        </p:sp>
        <p:sp>
          <p:nvSpPr>
            <p:cNvPr id="67" name="Google Shape;249;p41">
              <a:extLst>
                <a:ext uri="{FF2B5EF4-FFF2-40B4-BE49-F238E27FC236}">
                  <a16:creationId xmlns:a16="http://schemas.microsoft.com/office/drawing/2014/main" id="{C85496BF-43F0-4D3A-BBA8-D232BC5CED48}"/>
                </a:ext>
              </a:extLst>
            </p:cNvPr>
            <p:cNvSpPr/>
            <p:nvPr/>
          </p:nvSpPr>
          <p:spPr>
            <a:xfrm>
              <a:off x="6499400" y="14042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kern="0" dirty="0">
                  <a:solidFill>
                    <a:srgbClr val="000000"/>
                  </a:solidFill>
                  <a:latin typeface="Arial"/>
                  <a:cs typeface="Arial"/>
                  <a:sym typeface="Arial"/>
                </a:rPr>
                <a:t>B</a:t>
              </a:r>
              <a:endParaRPr sz="1600" kern="0" dirty="0">
                <a:solidFill>
                  <a:srgbClr val="000000"/>
                </a:solidFill>
                <a:latin typeface="Arial"/>
                <a:cs typeface="Arial"/>
                <a:sym typeface="Arial"/>
              </a:endParaRPr>
            </a:p>
          </p:txBody>
        </p:sp>
        <p:sp>
          <p:nvSpPr>
            <p:cNvPr id="68" name="Google Shape;250;p41">
              <a:extLst>
                <a:ext uri="{FF2B5EF4-FFF2-40B4-BE49-F238E27FC236}">
                  <a16:creationId xmlns:a16="http://schemas.microsoft.com/office/drawing/2014/main" id="{87CEC52D-A3D7-40CC-908A-6A446DF95FA2}"/>
                </a:ext>
              </a:extLst>
            </p:cNvPr>
            <p:cNvSpPr/>
            <p:nvPr/>
          </p:nvSpPr>
          <p:spPr>
            <a:xfrm>
              <a:off x="5736767" y="21544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kern="0">
                  <a:solidFill>
                    <a:srgbClr val="000000"/>
                  </a:solidFill>
                  <a:latin typeface="Arial"/>
                  <a:cs typeface="Arial"/>
                  <a:sym typeface="Arial"/>
                </a:rPr>
                <a:t>C</a:t>
              </a:r>
              <a:endParaRPr sz="1600" kern="0">
                <a:solidFill>
                  <a:srgbClr val="000000"/>
                </a:solidFill>
                <a:latin typeface="Arial"/>
                <a:cs typeface="Arial"/>
                <a:sym typeface="Arial"/>
              </a:endParaRPr>
            </a:p>
          </p:txBody>
        </p:sp>
        <p:sp>
          <p:nvSpPr>
            <p:cNvPr id="69" name="Google Shape;251;p41">
              <a:extLst>
                <a:ext uri="{FF2B5EF4-FFF2-40B4-BE49-F238E27FC236}">
                  <a16:creationId xmlns:a16="http://schemas.microsoft.com/office/drawing/2014/main" id="{D4CC0A9F-45C5-466F-8A0C-E3FDE0CEAC2B}"/>
                </a:ext>
              </a:extLst>
            </p:cNvPr>
            <p:cNvSpPr/>
            <p:nvPr/>
          </p:nvSpPr>
          <p:spPr>
            <a:xfrm>
              <a:off x="5133867" y="30224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400" kern="0">
                  <a:solidFill>
                    <a:srgbClr val="000000"/>
                  </a:solidFill>
                  <a:latin typeface="Arial"/>
                  <a:cs typeface="Arial"/>
                  <a:sym typeface="Arial"/>
                </a:rPr>
                <a:t>D</a:t>
              </a:r>
              <a:endParaRPr sz="1400" kern="0">
                <a:solidFill>
                  <a:srgbClr val="000000"/>
                </a:solidFill>
                <a:latin typeface="Arial"/>
                <a:cs typeface="Arial"/>
                <a:sym typeface="Arial"/>
              </a:endParaRPr>
            </a:p>
          </p:txBody>
        </p:sp>
        <p:sp>
          <p:nvSpPr>
            <p:cNvPr id="70" name="Google Shape;252;p41">
              <a:extLst>
                <a:ext uri="{FF2B5EF4-FFF2-40B4-BE49-F238E27FC236}">
                  <a16:creationId xmlns:a16="http://schemas.microsoft.com/office/drawing/2014/main" id="{65B75900-4101-424B-81D3-74A9C9CB1E0D}"/>
                </a:ext>
              </a:extLst>
            </p:cNvPr>
            <p:cNvSpPr/>
            <p:nvPr/>
          </p:nvSpPr>
          <p:spPr>
            <a:xfrm>
              <a:off x="6218600" y="28587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a:t>
              </a:r>
              <a:endParaRPr sz="1867" kern="0">
                <a:solidFill>
                  <a:srgbClr val="000000"/>
                </a:solidFill>
                <a:latin typeface="Arial"/>
                <a:cs typeface="Arial"/>
                <a:sym typeface="Arial"/>
              </a:endParaRPr>
            </a:p>
          </p:txBody>
        </p:sp>
        <p:sp>
          <p:nvSpPr>
            <p:cNvPr id="71" name="Google Shape;253;p41">
              <a:extLst>
                <a:ext uri="{FF2B5EF4-FFF2-40B4-BE49-F238E27FC236}">
                  <a16:creationId xmlns:a16="http://schemas.microsoft.com/office/drawing/2014/main" id="{AAE3F5E5-312A-4928-81D2-9E0638471AD9}"/>
                </a:ext>
              </a:extLst>
            </p:cNvPr>
            <p:cNvSpPr/>
            <p:nvPr/>
          </p:nvSpPr>
          <p:spPr>
            <a:xfrm>
              <a:off x="5736767" y="3805267"/>
              <a:ext cx="558800" cy="484400"/>
            </a:xfrm>
            <a:prstGeom prst="hexagon">
              <a:avLst>
                <a:gd name="adj" fmla="val 25000"/>
                <a:gd name="vf" fmla="val 115470"/>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2400" b="1" kern="0">
                  <a:solidFill>
                    <a:srgbClr val="000000"/>
                  </a:solidFill>
                  <a:latin typeface="Arial"/>
                  <a:cs typeface="Arial"/>
                  <a:sym typeface="Arial"/>
                </a:rPr>
                <a:t>F</a:t>
              </a:r>
              <a:endParaRPr sz="2400" b="1" kern="0">
                <a:solidFill>
                  <a:srgbClr val="000000"/>
                </a:solidFill>
                <a:latin typeface="Arial"/>
                <a:cs typeface="Arial"/>
                <a:sym typeface="Arial"/>
              </a:endParaRPr>
            </a:p>
          </p:txBody>
        </p:sp>
        <p:cxnSp>
          <p:nvCxnSpPr>
            <p:cNvPr id="72" name="Google Shape;254;p41">
              <a:extLst>
                <a:ext uri="{FF2B5EF4-FFF2-40B4-BE49-F238E27FC236}">
                  <a16:creationId xmlns:a16="http://schemas.microsoft.com/office/drawing/2014/main" id="{3950BB9C-3F53-41C8-BAA9-D7169C548E89}"/>
                </a:ext>
              </a:extLst>
            </p:cNvPr>
            <p:cNvCxnSpPr>
              <a:cxnSpLocks/>
              <a:stCxn id="68" idx="2"/>
              <a:endCxn id="69" idx="5"/>
            </p:cNvCxnSpPr>
            <p:nvPr/>
          </p:nvCxnSpPr>
          <p:spPr>
            <a:xfrm flipH="1">
              <a:off x="5571467" y="2638867"/>
              <a:ext cx="286400" cy="383600"/>
            </a:xfrm>
            <a:prstGeom prst="straightConnector1">
              <a:avLst/>
            </a:prstGeom>
            <a:noFill/>
            <a:ln w="9525" cap="flat" cmpd="sng">
              <a:solidFill>
                <a:schemeClr val="dk2"/>
              </a:solidFill>
              <a:prstDash val="solid"/>
              <a:round/>
              <a:headEnd type="none" w="med" len="med"/>
              <a:tailEnd type="none" w="med" len="med"/>
            </a:ln>
          </p:spPr>
        </p:cxnSp>
        <p:cxnSp>
          <p:nvCxnSpPr>
            <p:cNvPr id="73" name="Google Shape;257;p41">
              <a:extLst>
                <a:ext uri="{FF2B5EF4-FFF2-40B4-BE49-F238E27FC236}">
                  <a16:creationId xmlns:a16="http://schemas.microsoft.com/office/drawing/2014/main" id="{9386BCAA-ABA9-4AD8-B4AB-1C634EB6113A}"/>
                </a:ext>
              </a:extLst>
            </p:cNvPr>
            <p:cNvCxnSpPr>
              <a:cxnSpLocks/>
              <a:stCxn id="66" idx="0"/>
              <a:endCxn id="67" idx="3"/>
            </p:cNvCxnSpPr>
            <p:nvPr/>
          </p:nvCxnSpPr>
          <p:spPr>
            <a:xfrm>
              <a:off x="5813767" y="1646467"/>
              <a:ext cx="685600" cy="0"/>
            </a:xfrm>
            <a:prstGeom prst="straightConnector1">
              <a:avLst/>
            </a:prstGeom>
            <a:noFill/>
            <a:ln w="19050" cap="flat" cmpd="sng">
              <a:solidFill>
                <a:schemeClr val="dk2"/>
              </a:solidFill>
              <a:prstDash val="solid"/>
              <a:round/>
              <a:headEnd type="none" w="med" len="med"/>
              <a:tailEnd type="none" w="med" len="med"/>
            </a:ln>
          </p:spPr>
        </p:cxnSp>
        <p:cxnSp>
          <p:nvCxnSpPr>
            <p:cNvPr id="74" name="Google Shape;258;p41">
              <a:extLst>
                <a:ext uri="{FF2B5EF4-FFF2-40B4-BE49-F238E27FC236}">
                  <a16:creationId xmlns:a16="http://schemas.microsoft.com/office/drawing/2014/main" id="{EEB89262-D40A-4B41-AAF3-E88D10E3B1DE}"/>
                </a:ext>
              </a:extLst>
            </p:cNvPr>
            <p:cNvCxnSpPr>
              <a:cxnSpLocks/>
              <a:stCxn id="69" idx="0"/>
              <a:endCxn id="70" idx="3"/>
            </p:cNvCxnSpPr>
            <p:nvPr/>
          </p:nvCxnSpPr>
          <p:spPr>
            <a:xfrm rot="10800000" flipH="1">
              <a:off x="5692667" y="3101067"/>
              <a:ext cx="526000" cy="163600"/>
            </a:xfrm>
            <a:prstGeom prst="straightConnector1">
              <a:avLst/>
            </a:prstGeom>
            <a:noFill/>
            <a:ln w="9525" cap="flat" cmpd="sng">
              <a:solidFill>
                <a:schemeClr val="dk2"/>
              </a:solidFill>
              <a:prstDash val="solid"/>
              <a:round/>
              <a:headEnd type="none" w="med" len="med"/>
              <a:tailEnd type="none" w="med" len="med"/>
            </a:ln>
          </p:spPr>
        </p:cxnSp>
        <p:cxnSp>
          <p:nvCxnSpPr>
            <p:cNvPr id="75" name="Google Shape;257;p41">
              <a:extLst>
                <a:ext uri="{FF2B5EF4-FFF2-40B4-BE49-F238E27FC236}">
                  <a16:creationId xmlns:a16="http://schemas.microsoft.com/office/drawing/2014/main" id="{E1C7C6BC-56D4-4DE3-9409-1C9EA40688B6}"/>
                </a:ext>
              </a:extLst>
            </p:cNvPr>
            <p:cNvCxnSpPr>
              <a:cxnSpLocks/>
              <a:stCxn id="66" idx="1"/>
              <a:endCxn id="68" idx="4"/>
            </p:cNvCxnSpPr>
            <p:nvPr/>
          </p:nvCxnSpPr>
          <p:spPr>
            <a:xfrm>
              <a:off x="5692667" y="1888667"/>
              <a:ext cx="165200" cy="265800"/>
            </a:xfrm>
            <a:prstGeom prst="straightConnector1">
              <a:avLst/>
            </a:prstGeom>
            <a:noFill/>
            <a:ln w="19050" cap="flat" cmpd="sng">
              <a:solidFill>
                <a:schemeClr val="dk2"/>
              </a:solidFill>
              <a:prstDash val="solid"/>
              <a:round/>
              <a:headEnd type="none" w="med" len="med"/>
              <a:tailEnd type="none" w="med" len="med"/>
            </a:ln>
          </p:spPr>
        </p:cxnSp>
        <p:cxnSp>
          <p:nvCxnSpPr>
            <p:cNvPr id="76" name="Google Shape;258;p41">
              <a:extLst>
                <a:ext uri="{FF2B5EF4-FFF2-40B4-BE49-F238E27FC236}">
                  <a16:creationId xmlns:a16="http://schemas.microsoft.com/office/drawing/2014/main" id="{21876F05-F482-4595-846F-A031D4C30796}"/>
                </a:ext>
              </a:extLst>
            </p:cNvPr>
            <p:cNvCxnSpPr>
              <a:cxnSpLocks/>
              <a:stCxn id="69" idx="1"/>
              <a:endCxn id="71" idx="4"/>
            </p:cNvCxnSpPr>
            <p:nvPr/>
          </p:nvCxnSpPr>
          <p:spPr>
            <a:xfrm>
              <a:off x="5571567" y="3506867"/>
              <a:ext cx="286300" cy="298400"/>
            </a:xfrm>
            <a:prstGeom prst="straightConnector1">
              <a:avLst/>
            </a:prstGeom>
            <a:noFill/>
            <a:ln w="19050" cap="flat" cmpd="sng">
              <a:solidFill>
                <a:schemeClr val="dk2"/>
              </a:solidFill>
              <a:prstDash val="solid"/>
              <a:round/>
              <a:headEnd type="none" w="med" len="med"/>
              <a:tailEnd type="none" w="med" len="med"/>
            </a:ln>
          </p:spPr>
        </p:cxnSp>
      </p:grpSp>
      <p:grpSp>
        <p:nvGrpSpPr>
          <p:cNvPr id="77" name="Group 76">
            <a:extLst>
              <a:ext uri="{FF2B5EF4-FFF2-40B4-BE49-F238E27FC236}">
                <a16:creationId xmlns:a16="http://schemas.microsoft.com/office/drawing/2014/main" id="{F32356C6-0606-49E2-99D3-8893E4C3C65B}"/>
              </a:ext>
            </a:extLst>
          </p:cNvPr>
          <p:cNvGrpSpPr/>
          <p:nvPr/>
        </p:nvGrpSpPr>
        <p:grpSpPr>
          <a:xfrm>
            <a:off x="9171634" y="1402915"/>
            <a:ext cx="1924333" cy="2885400"/>
            <a:chOff x="5133867" y="1404267"/>
            <a:chExt cx="1924333" cy="2885400"/>
          </a:xfrm>
        </p:grpSpPr>
        <p:sp>
          <p:nvSpPr>
            <p:cNvPr id="78" name="Google Shape;248;p41">
              <a:extLst>
                <a:ext uri="{FF2B5EF4-FFF2-40B4-BE49-F238E27FC236}">
                  <a16:creationId xmlns:a16="http://schemas.microsoft.com/office/drawing/2014/main" id="{C3DDBDEF-9F95-448B-9777-337809C7DD94}"/>
                </a:ext>
              </a:extLst>
            </p:cNvPr>
            <p:cNvSpPr/>
            <p:nvPr/>
          </p:nvSpPr>
          <p:spPr>
            <a:xfrm>
              <a:off x="5254967" y="1404267"/>
              <a:ext cx="558800" cy="484400"/>
            </a:xfrm>
            <a:prstGeom prst="hexagon">
              <a:avLst>
                <a:gd name="adj" fmla="val 25000"/>
                <a:gd name="vf" fmla="val 115470"/>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Arial"/>
                  <a:cs typeface="Arial"/>
                  <a:sym typeface="Arial"/>
                </a:rPr>
                <a:t>A</a:t>
              </a:r>
              <a:endParaRPr sz="2400" b="1" kern="0" dirty="0">
                <a:solidFill>
                  <a:srgbClr val="000000"/>
                </a:solidFill>
                <a:latin typeface="Arial"/>
                <a:cs typeface="Arial"/>
                <a:sym typeface="Arial"/>
              </a:endParaRPr>
            </a:p>
          </p:txBody>
        </p:sp>
        <p:sp>
          <p:nvSpPr>
            <p:cNvPr id="79" name="Google Shape;249;p41">
              <a:extLst>
                <a:ext uri="{FF2B5EF4-FFF2-40B4-BE49-F238E27FC236}">
                  <a16:creationId xmlns:a16="http://schemas.microsoft.com/office/drawing/2014/main" id="{1E869E81-14BE-4395-B9C3-123E5381C2C5}"/>
                </a:ext>
              </a:extLst>
            </p:cNvPr>
            <p:cNvSpPr/>
            <p:nvPr/>
          </p:nvSpPr>
          <p:spPr>
            <a:xfrm>
              <a:off x="6499400" y="14042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kern="0" dirty="0">
                  <a:solidFill>
                    <a:srgbClr val="000000"/>
                  </a:solidFill>
                  <a:latin typeface="Arial"/>
                  <a:cs typeface="Arial"/>
                  <a:sym typeface="Arial"/>
                </a:rPr>
                <a:t>B</a:t>
              </a:r>
              <a:endParaRPr sz="1600" kern="0" dirty="0">
                <a:solidFill>
                  <a:srgbClr val="000000"/>
                </a:solidFill>
                <a:latin typeface="Arial"/>
                <a:cs typeface="Arial"/>
                <a:sym typeface="Arial"/>
              </a:endParaRPr>
            </a:p>
          </p:txBody>
        </p:sp>
        <p:sp>
          <p:nvSpPr>
            <p:cNvPr id="80" name="Google Shape;250;p41">
              <a:extLst>
                <a:ext uri="{FF2B5EF4-FFF2-40B4-BE49-F238E27FC236}">
                  <a16:creationId xmlns:a16="http://schemas.microsoft.com/office/drawing/2014/main" id="{5B21FD18-D90A-4EFB-BCEA-ABBCB94BA1F0}"/>
                </a:ext>
              </a:extLst>
            </p:cNvPr>
            <p:cNvSpPr/>
            <p:nvPr/>
          </p:nvSpPr>
          <p:spPr>
            <a:xfrm>
              <a:off x="5736767" y="21544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kern="0">
                  <a:solidFill>
                    <a:srgbClr val="000000"/>
                  </a:solidFill>
                  <a:latin typeface="Arial"/>
                  <a:cs typeface="Arial"/>
                  <a:sym typeface="Arial"/>
                </a:rPr>
                <a:t>C</a:t>
              </a:r>
              <a:endParaRPr sz="1600" kern="0">
                <a:solidFill>
                  <a:srgbClr val="000000"/>
                </a:solidFill>
                <a:latin typeface="Arial"/>
                <a:cs typeface="Arial"/>
                <a:sym typeface="Arial"/>
              </a:endParaRPr>
            </a:p>
          </p:txBody>
        </p:sp>
        <p:sp>
          <p:nvSpPr>
            <p:cNvPr id="81" name="Google Shape;251;p41">
              <a:extLst>
                <a:ext uri="{FF2B5EF4-FFF2-40B4-BE49-F238E27FC236}">
                  <a16:creationId xmlns:a16="http://schemas.microsoft.com/office/drawing/2014/main" id="{88483426-6243-4661-9B7A-DADAE4069137}"/>
                </a:ext>
              </a:extLst>
            </p:cNvPr>
            <p:cNvSpPr/>
            <p:nvPr/>
          </p:nvSpPr>
          <p:spPr>
            <a:xfrm>
              <a:off x="5133867" y="30224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400" kern="0">
                  <a:solidFill>
                    <a:srgbClr val="000000"/>
                  </a:solidFill>
                  <a:latin typeface="Arial"/>
                  <a:cs typeface="Arial"/>
                  <a:sym typeface="Arial"/>
                </a:rPr>
                <a:t>D</a:t>
              </a:r>
              <a:endParaRPr sz="1400" kern="0">
                <a:solidFill>
                  <a:srgbClr val="000000"/>
                </a:solidFill>
                <a:latin typeface="Arial"/>
                <a:cs typeface="Arial"/>
                <a:sym typeface="Arial"/>
              </a:endParaRPr>
            </a:p>
          </p:txBody>
        </p:sp>
        <p:sp>
          <p:nvSpPr>
            <p:cNvPr id="82" name="Google Shape;252;p41">
              <a:extLst>
                <a:ext uri="{FF2B5EF4-FFF2-40B4-BE49-F238E27FC236}">
                  <a16:creationId xmlns:a16="http://schemas.microsoft.com/office/drawing/2014/main" id="{743B30AA-CF86-4720-8C40-AE7C06F05086}"/>
                </a:ext>
              </a:extLst>
            </p:cNvPr>
            <p:cNvSpPr/>
            <p:nvPr/>
          </p:nvSpPr>
          <p:spPr>
            <a:xfrm>
              <a:off x="6218600" y="2858767"/>
              <a:ext cx="558800" cy="484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a:t>
              </a:r>
              <a:endParaRPr sz="1867" kern="0">
                <a:solidFill>
                  <a:srgbClr val="000000"/>
                </a:solidFill>
                <a:latin typeface="Arial"/>
                <a:cs typeface="Arial"/>
                <a:sym typeface="Arial"/>
              </a:endParaRPr>
            </a:p>
          </p:txBody>
        </p:sp>
        <p:sp>
          <p:nvSpPr>
            <p:cNvPr id="83" name="Google Shape;253;p41">
              <a:extLst>
                <a:ext uri="{FF2B5EF4-FFF2-40B4-BE49-F238E27FC236}">
                  <a16:creationId xmlns:a16="http://schemas.microsoft.com/office/drawing/2014/main" id="{3671F1D5-49DF-4853-BAFD-E3C8053BDDFD}"/>
                </a:ext>
              </a:extLst>
            </p:cNvPr>
            <p:cNvSpPr/>
            <p:nvPr/>
          </p:nvSpPr>
          <p:spPr>
            <a:xfrm>
              <a:off x="5736767" y="3805267"/>
              <a:ext cx="558800" cy="484400"/>
            </a:xfrm>
            <a:prstGeom prst="hexagon">
              <a:avLst>
                <a:gd name="adj" fmla="val 25000"/>
                <a:gd name="vf" fmla="val 115470"/>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2400" b="1" kern="0">
                  <a:solidFill>
                    <a:srgbClr val="000000"/>
                  </a:solidFill>
                  <a:latin typeface="Arial"/>
                  <a:cs typeface="Arial"/>
                  <a:sym typeface="Arial"/>
                </a:rPr>
                <a:t>F</a:t>
              </a:r>
              <a:endParaRPr sz="2400" b="1" kern="0">
                <a:solidFill>
                  <a:srgbClr val="000000"/>
                </a:solidFill>
                <a:latin typeface="Arial"/>
                <a:cs typeface="Arial"/>
                <a:sym typeface="Arial"/>
              </a:endParaRPr>
            </a:p>
          </p:txBody>
        </p:sp>
        <p:cxnSp>
          <p:nvCxnSpPr>
            <p:cNvPr id="84" name="Google Shape;254;p41">
              <a:extLst>
                <a:ext uri="{FF2B5EF4-FFF2-40B4-BE49-F238E27FC236}">
                  <a16:creationId xmlns:a16="http://schemas.microsoft.com/office/drawing/2014/main" id="{3DB92068-9BDD-439A-9E94-EEC96F246938}"/>
                </a:ext>
              </a:extLst>
            </p:cNvPr>
            <p:cNvCxnSpPr>
              <a:cxnSpLocks/>
              <a:stCxn id="80" idx="2"/>
              <a:endCxn id="81" idx="5"/>
            </p:cNvCxnSpPr>
            <p:nvPr/>
          </p:nvCxnSpPr>
          <p:spPr>
            <a:xfrm flipH="1">
              <a:off x="5571467" y="2638867"/>
              <a:ext cx="286400" cy="383600"/>
            </a:xfrm>
            <a:prstGeom prst="straightConnector1">
              <a:avLst/>
            </a:prstGeom>
            <a:noFill/>
            <a:ln w="9525" cap="flat" cmpd="sng">
              <a:solidFill>
                <a:schemeClr val="dk2"/>
              </a:solidFill>
              <a:prstDash val="solid"/>
              <a:round/>
              <a:headEnd type="none" w="med" len="med"/>
              <a:tailEnd type="none" w="med" len="med"/>
            </a:ln>
          </p:spPr>
        </p:cxnSp>
        <p:cxnSp>
          <p:nvCxnSpPr>
            <p:cNvPr id="85" name="Google Shape;257;p41">
              <a:extLst>
                <a:ext uri="{FF2B5EF4-FFF2-40B4-BE49-F238E27FC236}">
                  <a16:creationId xmlns:a16="http://schemas.microsoft.com/office/drawing/2014/main" id="{598E50DB-B234-475F-9FD0-D5803CCE8FE5}"/>
                </a:ext>
              </a:extLst>
            </p:cNvPr>
            <p:cNvCxnSpPr>
              <a:cxnSpLocks/>
              <a:stCxn id="78" idx="0"/>
              <a:endCxn id="79" idx="3"/>
            </p:cNvCxnSpPr>
            <p:nvPr/>
          </p:nvCxnSpPr>
          <p:spPr>
            <a:xfrm>
              <a:off x="5813767" y="1646467"/>
              <a:ext cx="685600" cy="0"/>
            </a:xfrm>
            <a:prstGeom prst="straightConnector1">
              <a:avLst/>
            </a:prstGeom>
            <a:noFill/>
            <a:ln w="19050" cap="flat" cmpd="sng">
              <a:solidFill>
                <a:schemeClr val="dk2"/>
              </a:solidFill>
              <a:prstDash val="solid"/>
              <a:round/>
              <a:headEnd type="none" w="med" len="med"/>
              <a:tailEnd type="none" w="med" len="med"/>
            </a:ln>
          </p:spPr>
        </p:cxnSp>
        <p:cxnSp>
          <p:nvCxnSpPr>
            <p:cNvPr id="86" name="Google Shape;258;p41">
              <a:extLst>
                <a:ext uri="{FF2B5EF4-FFF2-40B4-BE49-F238E27FC236}">
                  <a16:creationId xmlns:a16="http://schemas.microsoft.com/office/drawing/2014/main" id="{07370050-49CF-48D8-BFEA-CB0BA4CBB745}"/>
                </a:ext>
              </a:extLst>
            </p:cNvPr>
            <p:cNvCxnSpPr>
              <a:cxnSpLocks/>
              <a:stCxn id="81" idx="0"/>
              <a:endCxn id="82" idx="3"/>
            </p:cNvCxnSpPr>
            <p:nvPr/>
          </p:nvCxnSpPr>
          <p:spPr>
            <a:xfrm rot="10800000" flipH="1">
              <a:off x="5692667" y="3101067"/>
              <a:ext cx="526000" cy="163600"/>
            </a:xfrm>
            <a:prstGeom prst="straightConnector1">
              <a:avLst/>
            </a:prstGeom>
            <a:noFill/>
            <a:ln w="9525" cap="flat" cmpd="sng">
              <a:solidFill>
                <a:schemeClr val="dk2"/>
              </a:solidFill>
              <a:prstDash val="solid"/>
              <a:round/>
              <a:headEnd type="none" w="med" len="med"/>
              <a:tailEnd type="none" w="med" len="med"/>
            </a:ln>
          </p:spPr>
        </p:cxnSp>
        <p:cxnSp>
          <p:nvCxnSpPr>
            <p:cNvPr id="87" name="Google Shape;257;p41">
              <a:extLst>
                <a:ext uri="{FF2B5EF4-FFF2-40B4-BE49-F238E27FC236}">
                  <a16:creationId xmlns:a16="http://schemas.microsoft.com/office/drawing/2014/main" id="{E46366D0-32D8-4C30-8F62-9332103ABD7C}"/>
                </a:ext>
              </a:extLst>
            </p:cNvPr>
            <p:cNvCxnSpPr>
              <a:cxnSpLocks/>
              <a:stCxn id="78" idx="1"/>
              <a:endCxn id="80" idx="4"/>
            </p:cNvCxnSpPr>
            <p:nvPr/>
          </p:nvCxnSpPr>
          <p:spPr>
            <a:xfrm>
              <a:off x="5692667" y="1888667"/>
              <a:ext cx="165200" cy="265800"/>
            </a:xfrm>
            <a:prstGeom prst="straightConnector1">
              <a:avLst/>
            </a:prstGeom>
            <a:noFill/>
            <a:ln w="19050" cap="flat" cmpd="sng">
              <a:solidFill>
                <a:schemeClr val="dk2"/>
              </a:solidFill>
              <a:prstDash val="solid"/>
              <a:round/>
              <a:headEnd type="none" w="med" len="med"/>
              <a:tailEnd type="none" w="med" len="med"/>
            </a:ln>
          </p:spPr>
        </p:cxnSp>
        <p:cxnSp>
          <p:nvCxnSpPr>
            <p:cNvPr id="88" name="Google Shape;258;p41">
              <a:extLst>
                <a:ext uri="{FF2B5EF4-FFF2-40B4-BE49-F238E27FC236}">
                  <a16:creationId xmlns:a16="http://schemas.microsoft.com/office/drawing/2014/main" id="{51A8AAC1-8E49-4985-9617-5F4A14386C1A}"/>
                </a:ext>
              </a:extLst>
            </p:cNvPr>
            <p:cNvCxnSpPr>
              <a:cxnSpLocks/>
              <a:stCxn id="81" idx="1"/>
              <a:endCxn id="83" idx="4"/>
            </p:cNvCxnSpPr>
            <p:nvPr/>
          </p:nvCxnSpPr>
          <p:spPr>
            <a:xfrm>
              <a:off x="5571567" y="3506867"/>
              <a:ext cx="286300" cy="298400"/>
            </a:xfrm>
            <a:prstGeom prst="straightConnector1">
              <a:avLst/>
            </a:prstGeom>
            <a:noFill/>
            <a:ln w="19050"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534881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E1179C64-667A-480A-BB9A-BA21A5DE543C}"/>
              </a:ext>
            </a:extLst>
          </p:cNvPr>
          <p:cNvGrpSpPr/>
          <p:nvPr/>
        </p:nvGrpSpPr>
        <p:grpSpPr>
          <a:xfrm>
            <a:off x="5334820" y="194718"/>
            <a:ext cx="1461396" cy="1485642"/>
            <a:chOff x="5559813" y="427278"/>
            <a:chExt cx="1011410" cy="1020522"/>
          </a:xfrm>
        </p:grpSpPr>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443980"/>
            </a:xfrm>
            <a:prstGeom prst="rect">
              <a:avLst/>
            </a:prstGeom>
            <a:noFill/>
          </p:spPr>
          <p:txBody>
            <a:bodyPr wrap="square" rtlCol="0">
              <a:spAutoFit/>
            </a:bodyPr>
            <a:lstStyle/>
            <a:p>
              <a:pPr algn="ctr"/>
              <a:r>
                <a:rPr lang="en-US" sz="3600" dirty="0">
                  <a:solidFill>
                    <a:schemeClr val="tx1">
                      <a:lumMod val="65000"/>
                      <a:lumOff val="35000"/>
                    </a:schemeClr>
                  </a:solidFill>
                </a:rPr>
                <a:t>csv</a:t>
              </a:r>
              <a:endParaRPr lang="en-US" sz="4800" dirty="0">
                <a:solidFill>
                  <a:schemeClr val="tx1">
                    <a:lumMod val="65000"/>
                    <a:lumOff val="35000"/>
                  </a:schemeClr>
                </a:solidFill>
              </a:endParaRPr>
            </a:p>
          </p:txBody>
        </p:sp>
      </p:gr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3" name="Google Shape;243;p41">
            <a:extLst>
              <a:ext uri="{FF2B5EF4-FFF2-40B4-BE49-F238E27FC236}">
                <a16:creationId xmlns:a16="http://schemas.microsoft.com/office/drawing/2014/main" id="{6E3A822B-4A6C-4012-BBB4-B26FA3B1B2C0}"/>
              </a:ext>
            </a:extLst>
          </p:cNvPr>
          <p:cNvSpPr/>
          <p:nvPr/>
        </p:nvSpPr>
        <p:spPr>
          <a:xfrm>
            <a:off x="563764" y="2427534"/>
            <a:ext cx="793675" cy="709071"/>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867" kern="0" dirty="0">
                <a:solidFill>
                  <a:srgbClr val="000000"/>
                </a:solidFill>
                <a:latin typeface="Arial"/>
                <a:cs typeface="Arial"/>
                <a:sym typeface="Arial"/>
              </a:rPr>
              <a:t>Text</a:t>
            </a:r>
            <a:endParaRPr sz="1867" kern="0" dirty="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BCC9B44E-06AB-4BF4-A38A-DB3833D96D38}"/>
              </a:ext>
            </a:extLst>
          </p:cNvPr>
          <p:cNvPicPr>
            <a:picLocks noChangeAspect="1"/>
          </p:cNvPicPr>
          <p:nvPr/>
        </p:nvPicPr>
        <p:blipFill>
          <a:blip r:embed="rId13"/>
          <a:stretch>
            <a:fillRect/>
          </a:stretch>
        </p:blipFill>
        <p:spPr>
          <a:xfrm>
            <a:off x="3593642" y="1851595"/>
            <a:ext cx="4977513" cy="3956079"/>
          </a:xfrm>
          <a:prstGeom prst="rect">
            <a:avLst/>
          </a:prstGeom>
        </p:spPr>
      </p:pic>
      <p:sp>
        <p:nvSpPr>
          <p:cNvPr id="42" name="Google Shape;243;p41">
            <a:extLst>
              <a:ext uri="{FF2B5EF4-FFF2-40B4-BE49-F238E27FC236}">
                <a16:creationId xmlns:a16="http://schemas.microsoft.com/office/drawing/2014/main" id="{984F83BA-84E8-4CD6-8891-396250D1C6BE}"/>
              </a:ext>
            </a:extLst>
          </p:cNvPr>
          <p:cNvSpPr/>
          <p:nvPr/>
        </p:nvSpPr>
        <p:spPr>
          <a:xfrm>
            <a:off x="2211701" y="4402002"/>
            <a:ext cx="793675" cy="709071"/>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US" sz="1867" kern="0" dirty="0">
                <a:solidFill>
                  <a:srgbClr val="000000"/>
                </a:solidFill>
                <a:latin typeface="Arial"/>
                <a:cs typeface="Arial"/>
                <a:sym typeface="Arial"/>
              </a:rPr>
              <a:t>Data</a:t>
            </a:r>
            <a:endParaRPr sz="1867" kern="0" dirty="0">
              <a:solidFill>
                <a:srgbClr val="000000"/>
              </a:solidFill>
              <a:latin typeface="Arial"/>
              <a:cs typeface="Arial"/>
              <a:sym typeface="Arial"/>
            </a:endParaRPr>
          </a:p>
        </p:txBody>
      </p:sp>
      <p:sp>
        <p:nvSpPr>
          <p:cNvPr id="43" name="Google Shape;243;p41">
            <a:extLst>
              <a:ext uri="{FF2B5EF4-FFF2-40B4-BE49-F238E27FC236}">
                <a16:creationId xmlns:a16="http://schemas.microsoft.com/office/drawing/2014/main" id="{06626D80-80C7-48F4-89FC-D0A0E5FDCE64}"/>
              </a:ext>
            </a:extLst>
          </p:cNvPr>
          <p:cNvSpPr/>
          <p:nvPr/>
        </p:nvSpPr>
        <p:spPr>
          <a:xfrm>
            <a:off x="1585191" y="3321292"/>
            <a:ext cx="793675" cy="709071"/>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US" sz="1867" kern="0" dirty="0">
                <a:solidFill>
                  <a:srgbClr val="000000"/>
                </a:solidFill>
                <a:latin typeface="Arial"/>
                <a:cs typeface="Arial"/>
                <a:sym typeface="Arial"/>
              </a:rPr>
              <a:t>Notepad</a:t>
            </a:r>
            <a:endParaRPr sz="1867" kern="0" dirty="0">
              <a:solidFill>
                <a:srgbClr val="000000"/>
              </a:solidFill>
              <a:latin typeface="Arial"/>
              <a:cs typeface="Arial"/>
              <a:sym typeface="Arial"/>
            </a:endParaRPr>
          </a:p>
        </p:txBody>
      </p:sp>
      <p:sp>
        <p:nvSpPr>
          <p:cNvPr id="44" name="Google Shape;243;p41">
            <a:extLst>
              <a:ext uri="{FF2B5EF4-FFF2-40B4-BE49-F238E27FC236}">
                <a16:creationId xmlns:a16="http://schemas.microsoft.com/office/drawing/2014/main" id="{D92FCCC4-C3C1-40B8-BEE0-8DCC6E7BF3CC}"/>
              </a:ext>
            </a:extLst>
          </p:cNvPr>
          <p:cNvSpPr/>
          <p:nvPr/>
        </p:nvSpPr>
        <p:spPr>
          <a:xfrm>
            <a:off x="711832" y="4138865"/>
            <a:ext cx="793675" cy="709071"/>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US" sz="1867" kern="0" dirty="0">
                <a:solidFill>
                  <a:srgbClr val="000000"/>
                </a:solidFill>
                <a:latin typeface="Arial"/>
                <a:cs typeface="Arial"/>
                <a:sym typeface="Arial"/>
              </a:rPr>
              <a:t>CSV</a:t>
            </a:r>
            <a:endParaRPr sz="1867" kern="0" dirty="0">
              <a:solidFill>
                <a:srgbClr val="000000"/>
              </a:solidFill>
              <a:latin typeface="Arial"/>
              <a:cs typeface="Arial"/>
              <a:sym typeface="Arial"/>
            </a:endParaRPr>
          </a:p>
        </p:txBody>
      </p:sp>
      <p:cxnSp>
        <p:nvCxnSpPr>
          <p:cNvPr id="45" name="Google Shape;246;p41">
            <a:extLst>
              <a:ext uri="{FF2B5EF4-FFF2-40B4-BE49-F238E27FC236}">
                <a16:creationId xmlns:a16="http://schemas.microsoft.com/office/drawing/2014/main" id="{B6BD4B4D-F37E-4759-9FE4-640556161074}"/>
              </a:ext>
            </a:extLst>
          </p:cNvPr>
          <p:cNvCxnSpPr>
            <a:cxnSpLocks/>
            <a:stCxn id="43" idx="4"/>
            <a:endCxn id="33" idx="1"/>
          </p:cNvCxnSpPr>
          <p:nvPr/>
        </p:nvCxnSpPr>
        <p:spPr>
          <a:xfrm flipH="1" flipV="1">
            <a:off x="1180171" y="3136605"/>
            <a:ext cx="582288" cy="184687"/>
          </a:xfrm>
          <a:prstGeom prst="straightConnector1">
            <a:avLst/>
          </a:prstGeom>
          <a:noFill/>
          <a:ln w="9525" cap="flat" cmpd="sng">
            <a:solidFill>
              <a:schemeClr val="dk2"/>
            </a:solidFill>
            <a:prstDash val="solid"/>
            <a:round/>
            <a:headEnd type="none" w="med" len="med"/>
            <a:tailEnd type="none" w="med" len="med"/>
          </a:ln>
        </p:spPr>
      </p:cxnSp>
      <p:cxnSp>
        <p:nvCxnSpPr>
          <p:cNvPr id="46" name="Google Shape;246;p41">
            <a:extLst>
              <a:ext uri="{FF2B5EF4-FFF2-40B4-BE49-F238E27FC236}">
                <a16:creationId xmlns:a16="http://schemas.microsoft.com/office/drawing/2014/main" id="{EBBF8C63-25A4-485B-8E09-2D970599EAF2}"/>
              </a:ext>
            </a:extLst>
          </p:cNvPr>
          <p:cNvCxnSpPr>
            <a:cxnSpLocks/>
            <a:stCxn id="43" idx="2"/>
            <a:endCxn id="44" idx="5"/>
          </p:cNvCxnSpPr>
          <p:nvPr/>
        </p:nvCxnSpPr>
        <p:spPr>
          <a:xfrm flipH="1">
            <a:off x="1328239" y="4030363"/>
            <a:ext cx="434220" cy="108502"/>
          </a:xfrm>
          <a:prstGeom prst="straightConnector1">
            <a:avLst/>
          </a:prstGeom>
          <a:noFill/>
          <a:ln w="9525" cap="flat" cmpd="sng">
            <a:solidFill>
              <a:schemeClr val="dk2"/>
            </a:solidFill>
            <a:prstDash val="solid"/>
            <a:round/>
            <a:headEnd type="none" w="med" len="med"/>
            <a:tailEnd type="none" w="med" len="med"/>
          </a:ln>
        </p:spPr>
      </p:cxnSp>
      <p:cxnSp>
        <p:nvCxnSpPr>
          <p:cNvPr id="47" name="Google Shape;246;p41">
            <a:extLst>
              <a:ext uri="{FF2B5EF4-FFF2-40B4-BE49-F238E27FC236}">
                <a16:creationId xmlns:a16="http://schemas.microsoft.com/office/drawing/2014/main" id="{BEA23772-C1DA-46D4-B210-C2955F9DC546}"/>
              </a:ext>
            </a:extLst>
          </p:cNvPr>
          <p:cNvCxnSpPr>
            <a:cxnSpLocks/>
            <a:stCxn id="42" idx="3"/>
            <a:endCxn id="44" idx="0"/>
          </p:cNvCxnSpPr>
          <p:nvPr/>
        </p:nvCxnSpPr>
        <p:spPr>
          <a:xfrm flipH="1" flipV="1">
            <a:off x="1505507" y="4493401"/>
            <a:ext cx="706194" cy="263137"/>
          </a:xfrm>
          <a:prstGeom prst="straightConnector1">
            <a:avLst/>
          </a:prstGeom>
          <a:noFill/>
          <a:ln w="9525" cap="flat" cmpd="sng">
            <a:solidFill>
              <a:schemeClr val="dk2"/>
            </a:solidFill>
            <a:prstDash val="solid"/>
            <a:round/>
            <a:headEnd type="none" w="med" len="med"/>
            <a:tailEnd type="none" w="med" len="med"/>
          </a:ln>
        </p:spPr>
      </p:cxnSp>
      <p:cxnSp>
        <p:nvCxnSpPr>
          <p:cNvPr id="50" name="Google Shape;246;p41">
            <a:extLst>
              <a:ext uri="{FF2B5EF4-FFF2-40B4-BE49-F238E27FC236}">
                <a16:creationId xmlns:a16="http://schemas.microsoft.com/office/drawing/2014/main" id="{4111FE86-A06A-4B69-92E4-2B5B8A73D392}"/>
              </a:ext>
            </a:extLst>
          </p:cNvPr>
          <p:cNvCxnSpPr>
            <a:cxnSpLocks/>
            <a:stCxn id="33" idx="2"/>
            <a:endCxn id="44" idx="4"/>
          </p:cNvCxnSpPr>
          <p:nvPr/>
        </p:nvCxnSpPr>
        <p:spPr>
          <a:xfrm>
            <a:off x="741032" y="3136605"/>
            <a:ext cx="148068" cy="100226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40221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par>
                          <p:cTn id="14" fill="hold">
                            <p:stCondLst>
                              <p:cond delay="500"/>
                            </p:stCondLst>
                            <p:childTnLst>
                              <p:par>
                                <p:cTn id="15" presetID="10" presetClass="entr" presetSubtype="0" fill="hold" nodeType="afterEffect">
                                  <p:stCondLst>
                                    <p:cond delay="10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10" presetClass="entr" presetSubtype="0" fill="hold" nodeType="withEffect">
                                  <p:stCondLst>
                                    <p:cond delay="100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4"/>
          <p:cNvSpPr txBox="1">
            <a:spLocks noGrp="1"/>
          </p:cNvSpPr>
          <p:nvPr>
            <p:ph type="title" idx="4294967295"/>
          </p:nvPr>
        </p:nvSpPr>
        <p:spPr>
          <a:xfrm>
            <a:off x="3211033" y="768350"/>
            <a:ext cx="8980967" cy="846138"/>
          </a:xfrm>
          <a:prstGeom prst="rect">
            <a:avLst/>
          </a:prstGeom>
        </p:spPr>
        <p:txBody>
          <a:bodyPr spcFirstLastPara="1" vert="horz" wrap="square" lIns="121900" tIns="121900" rIns="121900" bIns="121900" rtlCol="0" anchor="t" anchorCtr="0">
            <a:noAutofit/>
          </a:bodyPr>
          <a:lstStyle/>
          <a:p>
            <a:r>
              <a:rPr lang="en-US" dirty="0">
                <a:latin typeface="Tw Cen MT" panose="020B0602020104020603" pitchFamily="34" charset="77"/>
              </a:rPr>
              <a:t>So far…</a:t>
            </a:r>
            <a:endParaRPr dirty="0">
              <a:latin typeface="Tw Cen MT" panose="020B0602020104020603" pitchFamily="34" charset="77"/>
            </a:endParaRPr>
          </a:p>
        </p:txBody>
      </p:sp>
      <p:sp>
        <p:nvSpPr>
          <p:cNvPr id="600" name="Google Shape;600;p64"/>
          <p:cNvSpPr txBox="1">
            <a:spLocks noGrp="1"/>
          </p:cNvSpPr>
          <p:nvPr>
            <p:ph type="body" idx="4294967295"/>
          </p:nvPr>
        </p:nvSpPr>
        <p:spPr>
          <a:xfrm>
            <a:off x="3572540" y="2127250"/>
            <a:ext cx="8059480" cy="4003675"/>
          </a:xfrm>
          <a:prstGeom prst="rect">
            <a:avLst/>
          </a:prstGeom>
        </p:spPr>
        <p:txBody>
          <a:bodyPr spcFirstLastPara="1" vert="horz" wrap="square" lIns="121900" tIns="121900" rIns="121900" bIns="121900" rtlCol="0" anchor="t" anchorCtr="0">
            <a:noAutofit/>
          </a:bodyPr>
          <a:lstStyle/>
          <a:p>
            <a:pPr marL="245544" indent="-457200">
              <a:buClr>
                <a:schemeClr val="tx2"/>
              </a:buClr>
              <a:buSzPct val="100000"/>
              <a:buFont typeface="Wingdings" panose="05000000000000000000" pitchFamily="2" charset="2"/>
              <a:buChar char="ü"/>
            </a:pPr>
            <a:r>
              <a:rPr lang="en-US" sz="3600" dirty="0">
                <a:solidFill>
                  <a:srgbClr val="335B74"/>
                </a:solidFill>
              </a:rPr>
              <a:t>Why we teach</a:t>
            </a:r>
            <a:br>
              <a:rPr lang="en" sz="3600" dirty="0"/>
            </a:br>
            <a:endParaRPr sz="3600" dirty="0"/>
          </a:p>
          <a:p>
            <a:pPr marL="245544" indent="-457200">
              <a:buClr>
                <a:srgbClr val="335B74"/>
              </a:buClr>
              <a:buSzPct val="100000"/>
              <a:buFont typeface="Wingdings" panose="05000000000000000000" pitchFamily="2" charset="2"/>
              <a:buChar char="ü"/>
            </a:pPr>
            <a:r>
              <a:rPr lang="en-US" sz="3600" dirty="0">
                <a:solidFill>
                  <a:srgbClr val="3D637B"/>
                </a:solidFill>
              </a:rPr>
              <a:t>What we teach</a:t>
            </a:r>
            <a:br>
              <a:rPr lang="en" sz="3600" dirty="0"/>
            </a:br>
            <a:endParaRPr lang="en" sz="3600" dirty="0"/>
          </a:p>
          <a:p>
            <a:pPr>
              <a:buSzPct val="100000"/>
              <a:buFont typeface="Wingdings" panose="05000000000000000000" pitchFamily="2" charset="2"/>
              <a:buChar char="q"/>
            </a:pPr>
            <a:r>
              <a:rPr lang="en-US" sz="3600" dirty="0"/>
              <a:t>  </a:t>
            </a:r>
            <a:r>
              <a:rPr lang="en-US" sz="3600" dirty="0">
                <a:solidFill>
                  <a:srgbClr val="1CADE4"/>
                </a:solidFill>
              </a:rPr>
              <a:t>How we teach</a:t>
            </a:r>
            <a:endParaRPr sz="3200" dirty="0">
              <a:solidFill>
                <a:srgbClr val="1CADE4"/>
              </a:solidFill>
            </a:endParaRPr>
          </a:p>
        </p:txBody>
      </p:sp>
    </p:spTree>
    <p:extLst>
      <p:ext uri="{BB962C8B-B14F-4D97-AF65-F5344CB8AC3E}">
        <p14:creationId xmlns:p14="http://schemas.microsoft.com/office/powerpoint/2010/main" val="1849379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p:nvSpPr>
          <p:cNvPr id="112" name="Rectangle 11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6" name="Straight Connector 115">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18" name="Rectangle 117">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Google Shape;168;p20"/>
          <p:cNvSpPr txBox="1">
            <a:spLocks noGrp="1"/>
          </p:cNvSpPr>
          <p:nvPr>
            <p:ph type="title"/>
          </p:nvPr>
        </p:nvSpPr>
        <p:spPr>
          <a:xfrm>
            <a:off x="636805" y="640080"/>
            <a:ext cx="3378099" cy="3034857"/>
          </a:xfrm>
          <a:prstGeom prst="rect">
            <a:avLst/>
          </a:prstGeom>
        </p:spPr>
        <p:txBody>
          <a:bodyPr spcFirstLastPara="1" vert="horz" lIns="91440" tIns="45720" rIns="91440" bIns="45720" rtlCol="0" anchor="b" anchorCtr="0">
            <a:normAutofit/>
          </a:bodyPr>
          <a:lstStyle/>
          <a:p>
            <a:pPr algn="r"/>
            <a:r>
              <a:rPr lang="en-US" sz="4400" kern="1200" cap="all" spc="200" baseline="0">
                <a:solidFill>
                  <a:schemeClr val="tx1">
                    <a:lumMod val="95000"/>
                    <a:lumOff val="5000"/>
                  </a:schemeClr>
                </a:solidFill>
                <a:latin typeface="+mj-lt"/>
                <a:ea typeface="+mj-ea"/>
                <a:cs typeface="+mj-cs"/>
              </a:rPr>
              <a:t>Dual Channels</a:t>
            </a:r>
          </a:p>
        </p:txBody>
      </p:sp>
      <p:cxnSp>
        <p:nvCxnSpPr>
          <p:cNvPr id="120" name="Straight Connector 119">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F3F7270-9F2B-49A3-B009-CD2F98BB78EF}"/>
              </a:ext>
            </a:extLst>
          </p:cNvPr>
          <p:cNvPicPr>
            <a:picLocks noChangeAspect="1"/>
          </p:cNvPicPr>
          <p:nvPr/>
        </p:nvPicPr>
        <p:blipFill>
          <a:blip r:embed="rId3"/>
          <a:stretch>
            <a:fillRect/>
          </a:stretch>
        </p:blipFill>
        <p:spPr>
          <a:xfrm>
            <a:off x="4654983" y="1593179"/>
            <a:ext cx="7726797" cy="4114518"/>
          </a:xfrm>
          <a:prstGeom prst="rect">
            <a:avLst/>
          </a:prstGeom>
        </p:spPr>
      </p:pic>
      <p:sp>
        <p:nvSpPr>
          <p:cNvPr id="3" name="Slide Number Placeholder 2"/>
          <p:cNvSpPr>
            <a:spLocks noGrp="1"/>
          </p:cNvSpPr>
          <p:nvPr>
            <p:ph type="sldNum" sz="quarter" idx="12"/>
          </p:nvPr>
        </p:nvSpPr>
        <p:spPr>
          <a:xfrm>
            <a:off x="10837333" y="6470704"/>
            <a:ext cx="973667" cy="274320"/>
          </a:xfrm>
        </p:spPr>
        <p:txBody>
          <a:bodyPr vert="horz" lIns="91440" tIns="45720" rIns="91440" bIns="45720" rtlCol="0" anchor="ctr">
            <a:normAutofit/>
          </a:bodyPr>
          <a:lstStyle/>
          <a:p>
            <a:pPr>
              <a:spcAft>
                <a:spcPts val="600"/>
              </a:spcAft>
            </a:pPr>
            <a:fld id="{00000000-1234-1234-1234-123412341234}" type="slidenum">
              <a:rPr lang="en-US" smtClean="0"/>
              <a:pPr>
                <a:spcAft>
                  <a:spcPts val="600"/>
                </a:spcAft>
              </a:pPr>
              <a:t>30</a:t>
            </a:fld>
            <a:endParaRPr lang="en-US"/>
          </a:p>
        </p:txBody>
      </p:sp>
    </p:spTree>
    <p:extLst>
      <p:ext uri="{BB962C8B-B14F-4D97-AF65-F5344CB8AC3E}">
        <p14:creationId xmlns:p14="http://schemas.microsoft.com/office/powerpoint/2010/main" val="3477635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p:nvSpPr>
          <p:cNvPr id="112" name="Rectangle 11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6" name="Straight Connector 115">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18" name="Rectangle 117">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Google Shape;168;p20"/>
          <p:cNvSpPr txBox="1">
            <a:spLocks noGrp="1"/>
          </p:cNvSpPr>
          <p:nvPr>
            <p:ph type="title"/>
          </p:nvPr>
        </p:nvSpPr>
        <p:spPr>
          <a:xfrm>
            <a:off x="636805" y="640080"/>
            <a:ext cx="3378099" cy="3034857"/>
          </a:xfrm>
          <a:prstGeom prst="rect">
            <a:avLst/>
          </a:prstGeom>
        </p:spPr>
        <p:txBody>
          <a:bodyPr spcFirstLastPara="1" vert="horz" lIns="91440" tIns="45720" rIns="91440" bIns="45720" rtlCol="0" anchor="b" anchorCtr="0">
            <a:normAutofit/>
          </a:bodyPr>
          <a:lstStyle/>
          <a:p>
            <a:pPr algn="r"/>
            <a:r>
              <a:rPr lang="en-US" sz="4400" kern="1200" cap="all" spc="200" baseline="0" dirty="0">
                <a:solidFill>
                  <a:schemeClr val="tx1">
                    <a:lumMod val="95000"/>
                    <a:lumOff val="5000"/>
                  </a:schemeClr>
                </a:solidFill>
                <a:latin typeface="+mj-lt"/>
                <a:ea typeface="+mj-ea"/>
                <a:cs typeface="+mj-cs"/>
              </a:rPr>
              <a:t>Faded Examples</a:t>
            </a:r>
          </a:p>
        </p:txBody>
      </p:sp>
      <p:cxnSp>
        <p:nvCxnSpPr>
          <p:cNvPr id="120" name="Straight Connector 119">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10837333" y="6470704"/>
            <a:ext cx="973667" cy="274320"/>
          </a:xfrm>
        </p:spPr>
        <p:txBody>
          <a:bodyPr vert="horz" lIns="91440" tIns="45720" rIns="91440" bIns="45720" rtlCol="0" anchor="ctr">
            <a:normAutofit/>
          </a:bodyPr>
          <a:lstStyle/>
          <a:p>
            <a:pPr>
              <a:spcAft>
                <a:spcPts val="600"/>
              </a:spcAft>
            </a:pPr>
            <a:fld id="{00000000-1234-1234-1234-123412341234}" type="slidenum">
              <a:rPr lang="en-US" smtClean="0"/>
              <a:pPr>
                <a:spcAft>
                  <a:spcPts val="600"/>
                </a:spcAft>
              </a:pPr>
              <a:t>31</a:t>
            </a:fld>
            <a:endParaRPr lang="en-US"/>
          </a:p>
        </p:txBody>
      </p:sp>
      <p:pic>
        <p:nvPicPr>
          <p:cNvPr id="10" name="Picture 9">
            <a:extLst>
              <a:ext uri="{FF2B5EF4-FFF2-40B4-BE49-F238E27FC236}">
                <a16:creationId xmlns:a16="http://schemas.microsoft.com/office/drawing/2014/main" id="{FC4BC072-2537-48FF-B563-B462C2AD92F5}"/>
              </a:ext>
            </a:extLst>
          </p:cNvPr>
          <p:cNvPicPr>
            <a:picLocks noChangeAspect="1"/>
          </p:cNvPicPr>
          <p:nvPr/>
        </p:nvPicPr>
        <p:blipFill>
          <a:blip r:embed="rId3"/>
          <a:stretch>
            <a:fillRect/>
          </a:stretch>
        </p:blipFill>
        <p:spPr>
          <a:xfrm>
            <a:off x="5494665" y="3654220"/>
            <a:ext cx="5621641" cy="281648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02EF4C86-FE09-4519-9143-CBB3DA4A8A20}"/>
              </a:ext>
            </a:extLst>
          </p:cNvPr>
          <p:cNvPicPr>
            <a:picLocks noChangeAspect="1"/>
          </p:cNvPicPr>
          <p:nvPr/>
        </p:nvPicPr>
        <p:blipFill rotWithShape="1">
          <a:blip r:embed="rId4"/>
          <a:srcRect l="2097"/>
          <a:stretch/>
        </p:blipFill>
        <p:spPr>
          <a:xfrm>
            <a:off x="5494664" y="541740"/>
            <a:ext cx="5621642" cy="28164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49741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ED794-CB7E-4767-A92F-71FDB66857D2}"/>
              </a:ext>
            </a:extLst>
          </p:cNvPr>
          <p:cNvSpPr>
            <a:spLocks noGrp="1"/>
          </p:cNvSpPr>
          <p:nvPr>
            <p:ph type="title"/>
          </p:nvPr>
        </p:nvSpPr>
        <p:spPr>
          <a:xfrm>
            <a:off x="1024129" y="585216"/>
            <a:ext cx="4431792" cy="1499616"/>
          </a:xfrm>
        </p:spPr>
        <p:txBody>
          <a:bodyPr>
            <a:normAutofit/>
          </a:bodyPr>
          <a:lstStyle/>
          <a:p>
            <a:r>
              <a:rPr lang="en-US" dirty="0"/>
              <a:t>Teaching Online</a:t>
            </a:r>
          </a:p>
        </p:txBody>
      </p:sp>
      <p:sp>
        <p:nvSpPr>
          <p:cNvPr id="3" name="Content Placeholder 2">
            <a:extLst>
              <a:ext uri="{FF2B5EF4-FFF2-40B4-BE49-F238E27FC236}">
                <a16:creationId xmlns:a16="http://schemas.microsoft.com/office/drawing/2014/main" id="{899565A8-3F4F-4B84-98D0-77365B5BABFD}"/>
              </a:ext>
            </a:extLst>
          </p:cNvPr>
          <p:cNvSpPr>
            <a:spLocks noGrp="1"/>
          </p:cNvSpPr>
          <p:nvPr>
            <p:ph idx="1"/>
          </p:nvPr>
        </p:nvSpPr>
        <p:spPr>
          <a:xfrm>
            <a:off x="1024129" y="2286000"/>
            <a:ext cx="3207630" cy="3931920"/>
          </a:xfrm>
        </p:spPr>
        <p:txBody>
          <a:bodyPr>
            <a:normAutofit/>
          </a:bodyPr>
          <a:lstStyle/>
          <a:p>
            <a:pPr>
              <a:buFont typeface="Wingdings" panose="05000000000000000000" pitchFamily="2" charset="2"/>
              <a:buChar char="v"/>
            </a:pPr>
            <a:r>
              <a:rPr lang="en-US" sz="3200" dirty="0"/>
              <a:t>Zoom</a:t>
            </a:r>
          </a:p>
          <a:p>
            <a:pPr>
              <a:buFont typeface="Wingdings" panose="05000000000000000000" pitchFamily="2" charset="2"/>
              <a:buChar char="v"/>
            </a:pPr>
            <a:r>
              <a:rPr lang="en-US" sz="3200" dirty="0"/>
              <a:t>Break out rooms</a:t>
            </a:r>
          </a:p>
          <a:p>
            <a:pPr>
              <a:buFont typeface="Wingdings" panose="05000000000000000000" pitchFamily="2" charset="2"/>
              <a:buChar char="v"/>
            </a:pPr>
            <a:r>
              <a:rPr lang="en-US" sz="3200" dirty="0"/>
              <a:t>Chat </a:t>
            </a:r>
          </a:p>
          <a:p>
            <a:pPr>
              <a:buFont typeface="Wingdings" panose="05000000000000000000" pitchFamily="2" charset="2"/>
              <a:buChar char="v"/>
            </a:pPr>
            <a:r>
              <a:rPr lang="en-US" sz="3200" dirty="0"/>
              <a:t>Non-verbal feedback</a:t>
            </a:r>
          </a:p>
        </p:txBody>
      </p:sp>
      <p:pic>
        <p:nvPicPr>
          <p:cNvPr id="4" name="Picture 3">
            <a:extLst>
              <a:ext uri="{FF2B5EF4-FFF2-40B4-BE49-F238E27FC236}">
                <a16:creationId xmlns:a16="http://schemas.microsoft.com/office/drawing/2014/main" id="{FEB9A313-CAA0-4C90-B94C-AE3BF5DBE21A}"/>
              </a:ext>
            </a:extLst>
          </p:cNvPr>
          <p:cNvPicPr>
            <a:picLocks noChangeAspect="1"/>
          </p:cNvPicPr>
          <p:nvPr/>
        </p:nvPicPr>
        <p:blipFill>
          <a:blip r:embed="rId3"/>
          <a:stretch>
            <a:fillRect/>
          </a:stretch>
        </p:blipFill>
        <p:spPr>
          <a:xfrm>
            <a:off x="4449286" y="1850897"/>
            <a:ext cx="7542064" cy="40161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3852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4"/>
          <p:cNvSpPr txBox="1">
            <a:spLocks noGrp="1"/>
          </p:cNvSpPr>
          <p:nvPr>
            <p:ph type="title" idx="4294967295"/>
          </p:nvPr>
        </p:nvSpPr>
        <p:spPr>
          <a:xfrm>
            <a:off x="3211033" y="768350"/>
            <a:ext cx="8980967" cy="846138"/>
          </a:xfrm>
          <a:prstGeom prst="rect">
            <a:avLst/>
          </a:prstGeom>
        </p:spPr>
        <p:txBody>
          <a:bodyPr spcFirstLastPara="1" vert="horz" wrap="square" lIns="121900" tIns="121900" rIns="121900" bIns="121900" rtlCol="0" anchor="t" anchorCtr="0">
            <a:noAutofit/>
          </a:bodyPr>
          <a:lstStyle/>
          <a:p>
            <a:r>
              <a:rPr lang="en" dirty="0">
                <a:latin typeface="Tw Cen MT" panose="020B0602020104020603" pitchFamily="34" charset="77"/>
              </a:rPr>
              <a:t>Course Projects</a:t>
            </a:r>
            <a:endParaRPr dirty="0">
              <a:latin typeface="Tw Cen MT" panose="020B0602020104020603" pitchFamily="34" charset="77"/>
            </a:endParaRPr>
          </a:p>
        </p:txBody>
      </p:sp>
      <p:sp>
        <p:nvSpPr>
          <p:cNvPr id="600" name="Google Shape;600;p64"/>
          <p:cNvSpPr txBox="1">
            <a:spLocks noGrp="1"/>
          </p:cNvSpPr>
          <p:nvPr>
            <p:ph type="body" idx="4294967295"/>
          </p:nvPr>
        </p:nvSpPr>
        <p:spPr>
          <a:xfrm>
            <a:off x="3211034" y="2127250"/>
            <a:ext cx="8420986" cy="4003675"/>
          </a:xfrm>
          <a:prstGeom prst="rect">
            <a:avLst/>
          </a:prstGeom>
        </p:spPr>
        <p:txBody>
          <a:bodyPr spcFirstLastPara="1" vert="horz" wrap="square" lIns="121900" tIns="121900" rIns="121900" bIns="121900" rtlCol="0" anchor="t" anchorCtr="0">
            <a:noAutofit/>
          </a:bodyPr>
          <a:lstStyle/>
          <a:p>
            <a:pPr indent="-440256">
              <a:buSzPts val="1600"/>
              <a:buFont typeface="Wingdings" pitchFamily="2" charset="2"/>
              <a:buChar char="v"/>
            </a:pPr>
            <a:r>
              <a:rPr lang="en" sz="2800" dirty="0"/>
              <a:t>Machine Learning Models Improve Diagnostic Yield of Peripheral Blood Flow Cytometry (Lisa Zhang)</a:t>
            </a:r>
            <a:br>
              <a:rPr lang="en" sz="2000" dirty="0"/>
            </a:br>
            <a:endParaRPr sz="2800" dirty="0"/>
          </a:p>
          <a:p>
            <a:pPr indent="-440256">
              <a:buSzPts val="1600"/>
              <a:buFont typeface="Wingdings" pitchFamily="2" charset="2"/>
              <a:buChar char="v"/>
            </a:pPr>
            <a:r>
              <a:rPr lang="en" sz="2800" dirty="0"/>
              <a:t>Modeling Alzheimer’s Disease-</a:t>
            </a:r>
            <a:r>
              <a:rPr lang="en" sz="2800" dirty="0" err="1"/>
              <a:t>Copathology</a:t>
            </a:r>
            <a:r>
              <a:rPr lang="en" sz="2800" dirty="0"/>
              <a:t> in a Cohort of Patients with Primary Lewy Body Neuropathology (David Dai)</a:t>
            </a:r>
            <a:br>
              <a:rPr lang="en" sz="2800" dirty="0"/>
            </a:br>
            <a:endParaRPr lang="en" sz="2800" dirty="0"/>
          </a:p>
          <a:p>
            <a:pPr indent="-440256">
              <a:buSzPts val="1600"/>
              <a:buFont typeface="Wingdings" pitchFamily="2" charset="2"/>
              <a:buChar char="v"/>
            </a:pPr>
            <a:r>
              <a:rPr lang="en" sz="2800" dirty="0">
                <a:solidFill>
                  <a:srgbClr val="0C0C0C"/>
                </a:solidFill>
              </a:rPr>
              <a:t>A Shiny App for Exploring RNA-Seq Data (Jess Li)</a:t>
            </a:r>
            <a:br>
              <a:rPr lang="en" sz="2800" dirty="0"/>
            </a:br>
            <a:endParaRPr sz="2800" dirty="0"/>
          </a:p>
        </p:txBody>
      </p:sp>
      <p:pic>
        <p:nvPicPr>
          <p:cNvPr id="601" name="Google Shape;601;p64"/>
          <p:cNvPicPr preferRelativeResize="0"/>
          <p:nvPr/>
        </p:nvPicPr>
        <p:blipFill>
          <a:blip r:embed="rId3">
            <a:alphaModFix/>
          </a:blip>
          <a:stretch>
            <a:fillRect/>
          </a:stretch>
        </p:blipFill>
        <p:spPr>
          <a:xfrm>
            <a:off x="641868" y="2714872"/>
            <a:ext cx="2009865" cy="2009865"/>
          </a:xfrm>
          <a:prstGeom prst="rect">
            <a:avLst/>
          </a:prstGeom>
          <a:noFill/>
          <a:ln>
            <a:noFill/>
          </a:ln>
        </p:spPr>
      </p:pic>
    </p:spTree>
    <p:extLst>
      <p:ext uri="{BB962C8B-B14F-4D97-AF65-F5344CB8AC3E}">
        <p14:creationId xmlns:p14="http://schemas.microsoft.com/office/powerpoint/2010/main" val="3995898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MESH Incubator | Mass General Brigham">
            <a:extLst>
              <a:ext uri="{FF2B5EF4-FFF2-40B4-BE49-F238E27FC236}">
                <a16:creationId xmlns:a16="http://schemas.microsoft.com/office/drawing/2014/main" id="{656A41EC-C3B8-4FBD-A767-768D1BCB17B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2" y="1059335"/>
            <a:ext cx="3683111" cy="7609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ACC (@_AACC) | Twitter">
            <a:extLst>
              <a:ext uri="{FF2B5EF4-FFF2-40B4-BE49-F238E27FC236}">
                <a16:creationId xmlns:a16="http://schemas.microsoft.com/office/drawing/2014/main" id="{62D3AAEB-BB3B-4B5F-B258-9E32527619E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21228" y="313080"/>
            <a:ext cx="2262279" cy="22622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FDA0FD8-B3DB-3C40-8E92-CE0C2547DF2C}"/>
              </a:ext>
            </a:extLst>
          </p:cNvPr>
          <p:cNvPicPr>
            <a:picLocks noChangeAspect="1"/>
          </p:cNvPicPr>
          <p:nvPr/>
        </p:nvPicPr>
        <p:blipFill>
          <a:blip r:embed="rId5"/>
          <a:stretch>
            <a:fillRect/>
          </a:stretch>
        </p:blipFill>
        <p:spPr>
          <a:xfrm>
            <a:off x="531906" y="3307712"/>
            <a:ext cx="2414016" cy="2782727"/>
          </a:xfrm>
          <a:prstGeom prst="rect">
            <a:avLst/>
          </a:prstGeom>
        </p:spPr>
      </p:pic>
      <p:pic>
        <p:nvPicPr>
          <p:cNvPr id="1026" name="Picture 2" descr="Home | Penn Branding">
            <a:extLst>
              <a:ext uri="{FF2B5EF4-FFF2-40B4-BE49-F238E27FC236}">
                <a16:creationId xmlns:a16="http://schemas.microsoft.com/office/drawing/2014/main" id="{D7A7B7FA-8DE2-4469-8A21-37EB02E0FED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589389" y="4282642"/>
            <a:ext cx="3671254" cy="18356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company name&#10;&#10;Description automatically generated">
            <a:extLst>
              <a:ext uri="{FF2B5EF4-FFF2-40B4-BE49-F238E27FC236}">
                <a16:creationId xmlns:a16="http://schemas.microsoft.com/office/drawing/2014/main" id="{AB7461B4-7AD2-4D4A-B658-61F40D9F168F}"/>
              </a:ext>
            </a:extLst>
          </p:cNvPr>
          <p:cNvPicPr>
            <a:picLocks noChangeAspect="1"/>
          </p:cNvPicPr>
          <p:nvPr/>
        </p:nvPicPr>
        <p:blipFill>
          <a:blip r:embed="rId7"/>
          <a:stretch>
            <a:fillRect/>
          </a:stretch>
        </p:blipFill>
        <p:spPr>
          <a:xfrm>
            <a:off x="7853268" y="805995"/>
            <a:ext cx="3567362" cy="2344266"/>
          </a:xfrm>
          <a:prstGeom prst="rect">
            <a:avLst/>
          </a:prstGeom>
        </p:spPr>
      </p:pic>
      <p:pic>
        <p:nvPicPr>
          <p:cNvPr id="1028" name="Picture 4" descr="Children&amp;#39;s Miracle Network Hospitals Pennsylvania – Children&amp;#39;s Hospital of  Philadelphia">
            <a:extLst>
              <a:ext uri="{FF2B5EF4-FFF2-40B4-BE49-F238E27FC236}">
                <a16:creationId xmlns:a16="http://schemas.microsoft.com/office/drawing/2014/main" id="{DABAF829-AA43-424F-80F0-BB02862FFDEB}"/>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7853007" y="4916678"/>
            <a:ext cx="3567362" cy="7395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SACL - Mass Spectrometry &amp;amp; Advances in the Clinical Lab">
            <a:extLst>
              <a:ext uri="{FF2B5EF4-FFF2-40B4-BE49-F238E27FC236}">
                <a16:creationId xmlns:a16="http://schemas.microsoft.com/office/drawing/2014/main" id="{51C00777-887C-4E43-9DA6-C75A7E234A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1467" y="2223970"/>
            <a:ext cx="2811752" cy="16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274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440B-EADA-4C81-BC20-936861B2F48A}"/>
              </a:ext>
            </a:extLst>
          </p:cNvPr>
          <p:cNvSpPr>
            <a:spLocks noGrp="1"/>
          </p:cNvSpPr>
          <p:nvPr>
            <p:ph type="title"/>
          </p:nvPr>
        </p:nvSpPr>
        <p:spPr/>
        <p:txBody>
          <a:bodyPr/>
          <a:lstStyle/>
          <a:p>
            <a:r>
              <a:rPr lang="en-US"/>
              <a:t>Who are we teaching?</a:t>
            </a:r>
          </a:p>
        </p:txBody>
      </p:sp>
      <p:pic>
        <p:nvPicPr>
          <p:cNvPr id="7" name="Picture 7" descr="Chart, pie chart&#10;&#10;Description automatically generated">
            <a:extLst>
              <a:ext uri="{FF2B5EF4-FFF2-40B4-BE49-F238E27FC236}">
                <a16:creationId xmlns:a16="http://schemas.microsoft.com/office/drawing/2014/main" id="{A493879E-D864-4700-9D4C-ABE597FCFAB8}"/>
              </a:ext>
            </a:extLst>
          </p:cNvPr>
          <p:cNvPicPr>
            <a:picLocks noGrp="1" noChangeAspect="1"/>
          </p:cNvPicPr>
          <p:nvPr>
            <p:ph idx="1"/>
          </p:nvPr>
        </p:nvPicPr>
        <p:blipFill>
          <a:blip r:embed="rId3"/>
          <a:stretch>
            <a:fillRect/>
          </a:stretch>
        </p:blipFill>
        <p:spPr>
          <a:xfrm>
            <a:off x="1103159" y="2286000"/>
            <a:ext cx="9562011" cy="4023360"/>
          </a:xfrm>
        </p:spPr>
      </p:pic>
    </p:spTree>
    <p:extLst>
      <p:ext uri="{BB962C8B-B14F-4D97-AF65-F5344CB8AC3E}">
        <p14:creationId xmlns:p14="http://schemas.microsoft.com/office/powerpoint/2010/main" val="2490489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440B-EADA-4C81-BC20-936861B2F48A}"/>
              </a:ext>
            </a:extLst>
          </p:cNvPr>
          <p:cNvSpPr>
            <a:spLocks noGrp="1"/>
          </p:cNvSpPr>
          <p:nvPr>
            <p:ph type="title"/>
          </p:nvPr>
        </p:nvSpPr>
        <p:spPr/>
        <p:txBody>
          <a:bodyPr/>
          <a:lstStyle/>
          <a:p>
            <a:r>
              <a:rPr lang="en-US"/>
              <a:t>Who are we teaching?</a:t>
            </a:r>
          </a:p>
        </p:txBody>
      </p:sp>
      <p:pic>
        <p:nvPicPr>
          <p:cNvPr id="6" name="Picture 6" descr="Chart, pie chart&#10;&#10;Description automatically generated">
            <a:extLst>
              <a:ext uri="{FF2B5EF4-FFF2-40B4-BE49-F238E27FC236}">
                <a16:creationId xmlns:a16="http://schemas.microsoft.com/office/drawing/2014/main" id="{CEF94640-EE39-4014-A737-6BD6B06C4856}"/>
              </a:ext>
            </a:extLst>
          </p:cNvPr>
          <p:cNvPicPr>
            <a:picLocks noGrp="1" noChangeAspect="1"/>
          </p:cNvPicPr>
          <p:nvPr>
            <p:ph idx="1"/>
          </p:nvPr>
        </p:nvPicPr>
        <p:blipFill>
          <a:blip r:embed="rId3"/>
          <a:stretch>
            <a:fillRect/>
          </a:stretch>
        </p:blipFill>
        <p:spPr>
          <a:xfrm>
            <a:off x="1113330" y="2084833"/>
            <a:ext cx="9644239" cy="4370846"/>
          </a:xfrm>
        </p:spPr>
      </p:pic>
    </p:spTree>
    <p:extLst>
      <p:ext uri="{BB962C8B-B14F-4D97-AF65-F5344CB8AC3E}">
        <p14:creationId xmlns:p14="http://schemas.microsoft.com/office/powerpoint/2010/main" val="3643109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D9952-ECFA-4BF3-88C8-8523E3BFBF25}"/>
              </a:ext>
            </a:extLst>
          </p:cNvPr>
          <p:cNvSpPr>
            <a:spLocks noGrp="1"/>
          </p:cNvSpPr>
          <p:nvPr>
            <p:ph type="title"/>
          </p:nvPr>
        </p:nvSpPr>
        <p:spPr/>
        <p:txBody>
          <a:bodyPr/>
          <a:lstStyle/>
          <a:p>
            <a:endParaRPr lang="en-US"/>
          </a:p>
        </p:txBody>
      </p:sp>
      <p:pic>
        <p:nvPicPr>
          <p:cNvPr id="4" name="Picture 4" descr="Chart, histogram&#10;&#10;Description automatically generated">
            <a:extLst>
              <a:ext uri="{FF2B5EF4-FFF2-40B4-BE49-F238E27FC236}">
                <a16:creationId xmlns:a16="http://schemas.microsoft.com/office/drawing/2014/main" id="{B84AEAD0-14F6-4E13-B09D-E9A0F71C94AC}"/>
              </a:ext>
            </a:extLst>
          </p:cNvPr>
          <p:cNvPicPr>
            <a:picLocks noGrp="1" noChangeAspect="1"/>
          </p:cNvPicPr>
          <p:nvPr>
            <p:ph idx="1"/>
          </p:nvPr>
        </p:nvPicPr>
        <p:blipFill>
          <a:blip r:embed="rId3"/>
          <a:stretch>
            <a:fillRect/>
          </a:stretch>
        </p:blipFill>
        <p:spPr>
          <a:xfrm>
            <a:off x="858740" y="1494512"/>
            <a:ext cx="10050848" cy="4778272"/>
          </a:xfrm>
        </p:spPr>
      </p:pic>
    </p:spTree>
    <p:extLst>
      <p:ext uri="{BB962C8B-B14F-4D97-AF65-F5344CB8AC3E}">
        <p14:creationId xmlns:p14="http://schemas.microsoft.com/office/powerpoint/2010/main" val="1463537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00A3F-5094-4184-A946-9BAA4BEEAB7A}"/>
              </a:ext>
            </a:extLst>
          </p:cNvPr>
          <p:cNvSpPr>
            <a:spLocks noGrp="1"/>
          </p:cNvSpPr>
          <p:nvPr>
            <p:ph type="title"/>
          </p:nvPr>
        </p:nvSpPr>
        <p:spPr/>
        <p:txBody>
          <a:bodyPr/>
          <a:lstStyle/>
          <a:p>
            <a:endParaRPr lang="en-US"/>
          </a:p>
        </p:txBody>
      </p:sp>
      <p:pic>
        <p:nvPicPr>
          <p:cNvPr id="4" name="Picture 4" descr="Chart, bar chart&#10;&#10;Description automatically generated">
            <a:extLst>
              <a:ext uri="{FF2B5EF4-FFF2-40B4-BE49-F238E27FC236}">
                <a16:creationId xmlns:a16="http://schemas.microsoft.com/office/drawing/2014/main" id="{D8B32854-9EBF-44E7-BB43-1992535F76C1}"/>
              </a:ext>
            </a:extLst>
          </p:cNvPr>
          <p:cNvPicPr>
            <a:picLocks noGrp="1" noChangeAspect="1"/>
          </p:cNvPicPr>
          <p:nvPr>
            <p:ph idx="1"/>
          </p:nvPr>
        </p:nvPicPr>
        <p:blipFill>
          <a:blip r:embed="rId3"/>
          <a:stretch>
            <a:fillRect/>
          </a:stretch>
        </p:blipFill>
        <p:spPr>
          <a:xfrm>
            <a:off x="1652699" y="2286000"/>
            <a:ext cx="8462930" cy="4023360"/>
          </a:xfrm>
        </p:spPr>
      </p:pic>
    </p:spTree>
    <p:extLst>
      <p:ext uri="{BB962C8B-B14F-4D97-AF65-F5344CB8AC3E}">
        <p14:creationId xmlns:p14="http://schemas.microsoft.com/office/powerpoint/2010/main" val="2951655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5" name="Google Shape;635;p67"/>
          <p:cNvSpPr txBox="1"/>
          <p:nvPr/>
        </p:nvSpPr>
        <p:spPr>
          <a:xfrm>
            <a:off x="358967" y="161933"/>
            <a:ext cx="11411200" cy="1325600"/>
          </a:xfrm>
          <a:prstGeom prst="rect">
            <a:avLst/>
          </a:prstGeom>
          <a:noFill/>
          <a:ln>
            <a:noFill/>
          </a:ln>
        </p:spPr>
        <p:txBody>
          <a:bodyPr spcFirstLastPara="1" wrap="square" lIns="91433" tIns="45700" rIns="91433" bIns="45700" anchor="ctr" anchorCtr="0">
            <a:noAutofit/>
          </a:bodyPr>
          <a:lstStyle/>
          <a:p>
            <a:pPr>
              <a:lnSpc>
                <a:spcPct val="90000"/>
              </a:lnSpc>
              <a:buClr>
                <a:schemeClr val="dk1"/>
              </a:buClr>
              <a:buSzPts val="3300"/>
            </a:pPr>
            <a:r>
              <a:rPr lang="en" sz="3600" i="1" dirty="0">
                <a:latin typeface="Tw Cen MT" panose="020B0602020104020603" pitchFamily="34" charset="77"/>
                <a:ea typeface="Raleway"/>
                <a:cs typeface="Raleway"/>
                <a:sym typeface="Raleway"/>
              </a:rPr>
              <a:t>“The required level of knowledge about programming was too high.”</a:t>
            </a:r>
            <a:endParaRPr sz="667" i="1" dirty="0">
              <a:latin typeface="Tw Cen MT" panose="020B0602020104020603" pitchFamily="34" charset="77"/>
              <a:ea typeface="Raleway"/>
              <a:cs typeface="Raleway"/>
              <a:sym typeface="Raleway"/>
            </a:endParaRPr>
          </a:p>
        </p:txBody>
      </p:sp>
      <p:pic>
        <p:nvPicPr>
          <p:cNvPr id="2050" name="Picture 2" descr="Forms response chart. Question title: The required level of knowledge about programming was too high.. Number of responses: 27 responses.">
            <a:extLst>
              <a:ext uri="{FF2B5EF4-FFF2-40B4-BE49-F238E27FC236}">
                <a16:creationId xmlns:a16="http://schemas.microsoft.com/office/drawing/2014/main" id="{AA97E03B-BCA9-4588-B9D1-AACC4F84DA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856"/>
          <a:stretch/>
        </p:blipFill>
        <p:spPr bwMode="auto">
          <a:xfrm>
            <a:off x="365567" y="2371060"/>
            <a:ext cx="11163825" cy="4200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449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E524-22CC-4A45-8822-7AE73916BC53}"/>
              </a:ext>
            </a:extLst>
          </p:cNvPr>
          <p:cNvSpPr>
            <a:spLocks noGrp="1"/>
          </p:cNvSpPr>
          <p:nvPr>
            <p:ph type="title"/>
          </p:nvPr>
        </p:nvSpPr>
        <p:spPr/>
        <p:txBody>
          <a:bodyPr/>
          <a:lstStyle/>
          <a:p>
            <a:r>
              <a:rPr lang="en-US" dirty="0">
                <a:latin typeface="+mn-lt"/>
              </a:rPr>
              <a:t>Teaching Reproducible Data Analysis</a:t>
            </a:r>
          </a:p>
        </p:txBody>
      </p:sp>
    </p:spTree>
    <p:extLst>
      <p:ext uri="{BB962C8B-B14F-4D97-AF65-F5344CB8AC3E}">
        <p14:creationId xmlns:p14="http://schemas.microsoft.com/office/powerpoint/2010/main" val="10101748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orms response chart. Question title: The &quot;Introduction to R Workshop&quot; stimulated my interest in the subject of reproducibility.. Number of responses: 27 responses.">
            <a:extLst>
              <a:ext uri="{FF2B5EF4-FFF2-40B4-BE49-F238E27FC236}">
                <a16:creationId xmlns:a16="http://schemas.microsoft.com/office/drawing/2014/main" id="{44961DD1-2923-402F-BD6E-186CB38D3B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002"/>
          <a:stretch/>
        </p:blipFill>
        <p:spPr bwMode="auto">
          <a:xfrm>
            <a:off x="0" y="1573619"/>
            <a:ext cx="12192000" cy="4752569"/>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635;p67">
            <a:extLst>
              <a:ext uri="{FF2B5EF4-FFF2-40B4-BE49-F238E27FC236}">
                <a16:creationId xmlns:a16="http://schemas.microsoft.com/office/drawing/2014/main" id="{2EEF65A7-AAFF-4764-9BBB-8536830F1D40}"/>
              </a:ext>
            </a:extLst>
          </p:cNvPr>
          <p:cNvSpPr txBox="1"/>
          <p:nvPr/>
        </p:nvSpPr>
        <p:spPr>
          <a:xfrm>
            <a:off x="358967" y="161933"/>
            <a:ext cx="11411200" cy="1325600"/>
          </a:xfrm>
          <a:prstGeom prst="rect">
            <a:avLst/>
          </a:prstGeom>
          <a:noFill/>
          <a:ln>
            <a:noFill/>
          </a:ln>
        </p:spPr>
        <p:txBody>
          <a:bodyPr spcFirstLastPara="1" wrap="square" lIns="91433" tIns="45700" rIns="91433" bIns="45700" anchor="ctr" anchorCtr="0">
            <a:noAutofit/>
          </a:bodyPr>
          <a:lstStyle/>
          <a:p>
            <a:pPr>
              <a:lnSpc>
                <a:spcPct val="90000"/>
              </a:lnSpc>
              <a:buClr>
                <a:schemeClr val="dk1"/>
              </a:buClr>
              <a:buSzPts val="3300"/>
            </a:pPr>
            <a:r>
              <a:rPr lang="en" sz="3600" i="1" dirty="0">
                <a:latin typeface="Tw Cen MT" panose="020B0602020104020603" pitchFamily="34" charset="77"/>
                <a:ea typeface="Raleway"/>
                <a:cs typeface="Raleway"/>
                <a:sym typeface="Raleway"/>
              </a:rPr>
              <a:t>“The </a:t>
            </a:r>
            <a:r>
              <a:rPr lang="en-US" sz="3600" i="1" dirty="0">
                <a:latin typeface="Tw Cen MT" panose="020B0602020104020603" pitchFamily="34" charset="77"/>
                <a:ea typeface="Raleway"/>
                <a:cs typeface="Raleway"/>
                <a:sym typeface="Raleway"/>
              </a:rPr>
              <a:t>Introduction to R workshop stimulated my interest in the subject of reproducibility</a:t>
            </a:r>
            <a:r>
              <a:rPr lang="en" sz="3600" i="1" dirty="0">
                <a:latin typeface="Tw Cen MT" panose="020B0602020104020603" pitchFamily="34" charset="77"/>
                <a:ea typeface="Raleway"/>
                <a:cs typeface="Raleway"/>
                <a:sym typeface="Raleway"/>
              </a:rPr>
              <a:t>”</a:t>
            </a:r>
            <a:endParaRPr sz="667" i="1" dirty="0">
              <a:latin typeface="Tw Cen MT" panose="020B0602020104020603" pitchFamily="34" charset="77"/>
              <a:ea typeface="Raleway"/>
              <a:cs typeface="Raleway"/>
              <a:sym typeface="Raleway"/>
            </a:endParaRPr>
          </a:p>
        </p:txBody>
      </p:sp>
    </p:spTree>
    <p:extLst>
      <p:ext uri="{BB962C8B-B14F-4D97-AF65-F5344CB8AC3E}">
        <p14:creationId xmlns:p14="http://schemas.microsoft.com/office/powerpoint/2010/main" val="816034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orms response chart. Question title: The &quot;Introduction to R Workshop&quot; increased my confidence in my ability to define “reproducibility” as it relates to data analysis.. Number of responses: 27 responses.">
            <a:extLst>
              <a:ext uri="{FF2B5EF4-FFF2-40B4-BE49-F238E27FC236}">
                <a16:creationId xmlns:a16="http://schemas.microsoft.com/office/drawing/2014/main" id="{732A9CAC-E263-43AC-A9ED-C125F19E79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873"/>
          <a:stretch/>
        </p:blipFill>
        <p:spPr bwMode="auto">
          <a:xfrm>
            <a:off x="0" y="1871330"/>
            <a:ext cx="12192000" cy="4654883"/>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635;p67">
            <a:extLst>
              <a:ext uri="{FF2B5EF4-FFF2-40B4-BE49-F238E27FC236}">
                <a16:creationId xmlns:a16="http://schemas.microsoft.com/office/drawing/2014/main" id="{D2E43945-7B66-4158-B3E0-10B916A6955D}"/>
              </a:ext>
            </a:extLst>
          </p:cNvPr>
          <p:cNvSpPr txBox="1"/>
          <p:nvPr/>
        </p:nvSpPr>
        <p:spPr>
          <a:xfrm>
            <a:off x="464828" y="457200"/>
            <a:ext cx="11411200" cy="1325600"/>
          </a:xfrm>
          <a:prstGeom prst="rect">
            <a:avLst/>
          </a:prstGeom>
          <a:noFill/>
          <a:ln>
            <a:noFill/>
          </a:ln>
        </p:spPr>
        <p:txBody>
          <a:bodyPr spcFirstLastPara="1" wrap="square" lIns="91433" tIns="45700" rIns="91433" bIns="45700" anchor="ctr" anchorCtr="0">
            <a:noAutofit/>
          </a:bodyPr>
          <a:lstStyle/>
          <a:p>
            <a:pPr>
              <a:lnSpc>
                <a:spcPct val="90000"/>
              </a:lnSpc>
              <a:buClr>
                <a:schemeClr val="dk1"/>
              </a:buClr>
              <a:buSzPts val="3300"/>
            </a:pPr>
            <a:r>
              <a:rPr lang="en" sz="3600" i="1" dirty="0">
                <a:latin typeface="Tw Cen MT" panose="020B0602020104020603" pitchFamily="34" charset="77"/>
                <a:ea typeface="Raleway"/>
                <a:cs typeface="Raleway"/>
                <a:sym typeface="Raleway"/>
              </a:rPr>
              <a:t>“The </a:t>
            </a:r>
            <a:r>
              <a:rPr lang="en-US" sz="3600" i="1" dirty="0">
                <a:latin typeface="Tw Cen MT" panose="020B0602020104020603" pitchFamily="34" charset="77"/>
                <a:ea typeface="Raleway"/>
                <a:cs typeface="Raleway"/>
                <a:sym typeface="Raleway"/>
              </a:rPr>
              <a:t>Introduction to R workshop increased my confidence in my ability to define reproducibility</a:t>
            </a:r>
            <a:r>
              <a:rPr lang="en" sz="3600" i="1" dirty="0">
                <a:latin typeface="Tw Cen MT" panose="020B0602020104020603" pitchFamily="34" charset="77"/>
                <a:ea typeface="Raleway"/>
                <a:cs typeface="Raleway"/>
                <a:sym typeface="Raleway"/>
              </a:rPr>
              <a:t>”</a:t>
            </a:r>
            <a:endParaRPr sz="667" i="1" dirty="0">
              <a:latin typeface="Tw Cen MT" panose="020B0602020104020603" pitchFamily="34" charset="77"/>
              <a:ea typeface="Raleway"/>
              <a:cs typeface="Raleway"/>
              <a:sym typeface="Raleway"/>
            </a:endParaRPr>
          </a:p>
        </p:txBody>
      </p:sp>
    </p:spTree>
    <p:extLst>
      <p:ext uri="{BB962C8B-B14F-4D97-AF65-F5344CB8AC3E}">
        <p14:creationId xmlns:p14="http://schemas.microsoft.com/office/powerpoint/2010/main" val="1442634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orms response chart. Question title: Please provide an overall rating for the R Workshop. Number of responses: 27 responses.">
            <a:extLst>
              <a:ext uri="{FF2B5EF4-FFF2-40B4-BE49-F238E27FC236}">
                <a16:creationId xmlns:a16="http://schemas.microsoft.com/office/drawing/2014/main" id="{A3312A69-C7A6-4373-A8C5-8C6D45D61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0225"/>
            <a:ext cx="12192000" cy="579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650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orms response chart. Question title: I intend to continue to learn R on my own.. Number of responses: 27 responses.">
            <a:extLst>
              <a:ext uri="{FF2B5EF4-FFF2-40B4-BE49-F238E27FC236}">
                <a16:creationId xmlns:a16="http://schemas.microsoft.com/office/drawing/2014/main" id="{06B998A0-8FA2-44E8-BE96-8A39C547A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3600"/>
            <a:ext cx="12192000" cy="512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3631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orms response chart. Question title: I have installed R and RStudio on my own computer. Number of responses: 27 responses.">
            <a:extLst>
              <a:ext uri="{FF2B5EF4-FFF2-40B4-BE49-F238E27FC236}">
                <a16:creationId xmlns:a16="http://schemas.microsoft.com/office/drawing/2014/main" id="{05DE5CB8-E198-48F0-9EEF-8D87BA2FC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3600"/>
            <a:ext cx="12192000" cy="512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8919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7461B4-7AD2-4D4A-B658-61F40D9F168F}"/>
              </a:ext>
            </a:extLst>
          </p:cNvPr>
          <p:cNvPicPr>
            <a:picLocks noChangeAspect="1"/>
          </p:cNvPicPr>
          <p:nvPr/>
        </p:nvPicPr>
        <p:blipFill>
          <a:blip r:embed="rId3"/>
          <a:stretch>
            <a:fillRect/>
          </a:stretch>
        </p:blipFill>
        <p:spPr>
          <a:xfrm>
            <a:off x="1880395" y="1789631"/>
            <a:ext cx="3691066" cy="2425558"/>
          </a:xfrm>
          <a:prstGeom prst="rect">
            <a:avLst/>
          </a:prstGeom>
        </p:spPr>
      </p:pic>
      <p:pic>
        <p:nvPicPr>
          <p:cNvPr id="4" name="Picture 3">
            <a:extLst>
              <a:ext uri="{FF2B5EF4-FFF2-40B4-BE49-F238E27FC236}">
                <a16:creationId xmlns:a16="http://schemas.microsoft.com/office/drawing/2014/main" id="{6FDA0FD8-B3DB-3C40-8E92-CE0C2547DF2C}"/>
              </a:ext>
            </a:extLst>
          </p:cNvPr>
          <p:cNvPicPr>
            <a:picLocks noChangeAspect="1"/>
          </p:cNvPicPr>
          <p:nvPr/>
        </p:nvPicPr>
        <p:blipFill>
          <a:blip r:embed="rId4"/>
          <a:stretch>
            <a:fillRect/>
          </a:stretch>
        </p:blipFill>
        <p:spPr>
          <a:xfrm>
            <a:off x="7252595" y="1250539"/>
            <a:ext cx="3037744" cy="3503742"/>
          </a:xfrm>
          <a:prstGeom prst="rect">
            <a:avLst/>
          </a:prstGeom>
        </p:spPr>
      </p:pic>
      <p:sp>
        <p:nvSpPr>
          <p:cNvPr id="5" name="Rectangle 4">
            <a:extLst>
              <a:ext uri="{FF2B5EF4-FFF2-40B4-BE49-F238E27FC236}">
                <a16:creationId xmlns:a16="http://schemas.microsoft.com/office/drawing/2014/main" id="{47A5DFDA-1B50-C64E-88D2-37FA1B76EA2A}"/>
              </a:ext>
            </a:extLst>
          </p:cNvPr>
          <p:cNvSpPr/>
          <p:nvPr/>
        </p:nvSpPr>
        <p:spPr>
          <a:xfrm>
            <a:off x="0" y="5422795"/>
            <a:ext cx="12192000" cy="1200329"/>
          </a:xfrm>
          <a:prstGeom prst="rect">
            <a:avLst/>
          </a:prstGeom>
        </p:spPr>
        <p:txBody>
          <a:bodyPr wrap="square">
            <a:spAutoFit/>
          </a:bodyPr>
          <a:lstStyle/>
          <a:p>
            <a:pPr algn="ctr"/>
            <a:r>
              <a:rPr lang="en-US" sz="3600" dirty="0">
                <a:hlinkClick r:id="rId5"/>
              </a:rPr>
              <a:t>https://github.com/skadauke/intro-to-r-for-clinicians-chop</a:t>
            </a:r>
            <a:endParaRPr lang="en-US" sz="3600" dirty="0"/>
          </a:p>
          <a:p>
            <a:pPr algn="ctr"/>
            <a:endParaRPr lang="en-US" sz="3600" dirty="0"/>
          </a:p>
        </p:txBody>
      </p:sp>
    </p:spTree>
    <p:extLst>
      <p:ext uri="{BB962C8B-B14F-4D97-AF65-F5344CB8AC3E}">
        <p14:creationId xmlns:p14="http://schemas.microsoft.com/office/powerpoint/2010/main" val="253085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13;p34">
            <a:extLst>
              <a:ext uri="{FF2B5EF4-FFF2-40B4-BE49-F238E27FC236}">
                <a16:creationId xmlns:a16="http://schemas.microsoft.com/office/drawing/2014/main" id="{EC8C9539-17AF-E64B-AD32-3F7ECAADC965}"/>
              </a:ext>
            </a:extLst>
          </p:cNvPr>
          <p:cNvPicPr preferRelativeResize="0"/>
          <p:nvPr/>
        </p:nvPicPr>
        <p:blipFill rotWithShape="1">
          <a:blip r:embed="rId3">
            <a:alphaModFix/>
          </a:blip>
          <a:srcRect/>
          <a:stretch/>
        </p:blipFill>
        <p:spPr>
          <a:xfrm>
            <a:off x="5286108" y="772603"/>
            <a:ext cx="1619783" cy="1736680"/>
          </a:xfrm>
          <a:prstGeom prst="rect">
            <a:avLst/>
          </a:prstGeom>
          <a:noFill/>
          <a:ln>
            <a:noFill/>
          </a:ln>
        </p:spPr>
      </p:pic>
      <p:pic>
        <p:nvPicPr>
          <p:cNvPr id="4" name="Picture 3">
            <a:extLst>
              <a:ext uri="{FF2B5EF4-FFF2-40B4-BE49-F238E27FC236}">
                <a16:creationId xmlns:a16="http://schemas.microsoft.com/office/drawing/2014/main" id="{8B4273B4-A267-AD40-AA64-67C068E3BE18}"/>
              </a:ext>
            </a:extLst>
          </p:cNvPr>
          <p:cNvPicPr>
            <a:picLocks noChangeAspect="1"/>
          </p:cNvPicPr>
          <p:nvPr/>
        </p:nvPicPr>
        <p:blipFill>
          <a:blip r:embed="rId4"/>
          <a:stretch>
            <a:fillRect/>
          </a:stretch>
        </p:blipFill>
        <p:spPr>
          <a:xfrm>
            <a:off x="2651187" y="4065478"/>
            <a:ext cx="1421375" cy="1580410"/>
          </a:xfrm>
          <a:prstGeom prst="rect">
            <a:avLst/>
          </a:prstGeom>
        </p:spPr>
      </p:pic>
      <p:pic>
        <p:nvPicPr>
          <p:cNvPr id="5" name="Picture 4">
            <a:extLst>
              <a:ext uri="{FF2B5EF4-FFF2-40B4-BE49-F238E27FC236}">
                <a16:creationId xmlns:a16="http://schemas.microsoft.com/office/drawing/2014/main" id="{B9B41E12-A460-7448-A21E-980103F76425}"/>
              </a:ext>
            </a:extLst>
          </p:cNvPr>
          <p:cNvPicPr>
            <a:picLocks noChangeAspect="1"/>
          </p:cNvPicPr>
          <p:nvPr/>
        </p:nvPicPr>
        <p:blipFill>
          <a:blip r:embed="rId5"/>
          <a:stretch>
            <a:fillRect/>
          </a:stretch>
        </p:blipFill>
        <p:spPr>
          <a:xfrm>
            <a:off x="5450519" y="4154376"/>
            <a:ext cx="1290961" cy="1535961"/>
          </a:xfrm>
          <a:prstGeom prst="rect">
            <a:avLst/>
          </a:prstGeom>
        </p:spPr>
      </p:pic>
      <p:pic>
        <p:nvPicPr>
          <p:cNvPr id="6" name="Picture 5">
            <a:extLst>
              <a:ext uri="{FF2B5EF4-FFF2-40B4-BE49-F238E27FC236}">
                <a16:creationId xmlns:a16="http://schemas.microsoft.com/office/drawing/2014/main" id="{FEE594FF-8F5F-244F-82BF-B0BB5899B4A8}"/>
              </a:ext>
            </a:extLst>
          </p:cNvPr>
          <p:cNvPicPr>
            <a:picLocks noChangeAspect="1"/>
          </p:cNvPicPr>
          <p:nvPr/>
        </p:nvPicPr>
        <p:blipFill>
          <a:blip r:embed="rId6"/>
          <a:stretch>
            <a:fillRect/>
          </a:stretch>
        </p:blipFill>
        <p:spPr>
          <a:xfrm>
            <a:off x="7996192" y="4198827"/>
            <a:ext cx="1542262" cy="1447061"/>
          </a:xfrm>
          <a:prstGeom prst="rect">
            <a:avLst/>
          </a:prstGeom>
        </p:spPr>
      </p:pic>
      <p:sp>
        <p:nvSpPr>
          <p:cNvPr id="9" name="Down Arrow 8">
            <a:extLst>
              <a:ext uri="{FF2B5EF4-FFF2-40B4-BE49-F238E27FC236}">
                <a16:creationId xmlns:a16="http://schemas.microsoft.com/office/drawing/2014/main" id="{33FB6054-3CE9-CD49-985B-616507A29D55}"/>
              </a:ext>
            </a:extLst>
          </p:cNvPr>
          <p:cNvSpPr/>
          <p:nvPr/>
        </p:nvSpPr>
        <p:spPr>
          <a:xfrm>
            <a:off x="5777022" y="2810834"/>
            <a:ext cx="637954" cy="118021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Left-Right Arrow 9">
            <a:extLst>
              <a:ext uri="{FF2B5EF4-FFF2-40B4-BE49-F238E27FC236}">
                <a16:creationId xmlns:a16="http://schemas.microsoft.com/office/drawing/2014/main" id="{91C8730F-1E22-2341-820E-248734AD114A}"/>
              </a:ext>
            </a:extLst>
          </p:cNvPr>
          <p:cNvSpPr/>
          <p:nvPr/>
        </p:nvSpPr>
        <p:spPr>
          <a:xfrm>
            <a:off x="4072562" y="4614530"/>
            <a:ext cx="1213546" cy="57415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Left-Right Arrow 10">
            <a:extLst>
              <a:ext uri="{FF2B5EF4-FFF2-40B4-BE49-F238E27FC236}">
                <a16:creationId xmlns:a16="http://schemas.microsoft.com/office/drawing/2014/main" id="{3668CB15-BC1B-E345-B023-09B5F07576BD}"/>
              </a:ext>
            </a:extLst>
          </p:cNvPr>
          <p:cNvSpPr/>
          <p:nvPr/>
        </p:nvSpPr>
        <p:spPr>
          <a:xfrm>
            <a:off x="6782646" y="4635277"/>
            <a:ext cx="1213546" cy="57415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37BA89D-FD0D-EB4A-9103-7CB238249F08}"/>
              </a:ext>
            </a:extLst>
          </p:cNvPr>
          <p:cNvSpPr txBox="1"/>
          <p:nvPr/>
        </p:nvSpPr>
        <p:spPr>
          <a:xfrm>
            <a:off x="5178564" y="2916331"/>
            <a:ext cx="5166915" cy="830997"/>
          </a:xfrm>
          <a:prstGeom prst="rect">
            <a:avLst/>
          </a:prstGeom>
          <a:noFill/>
        </p:spPr>
        <p:txBody>
          <a:bodyPr wrap="square" rtlCol="0">
            <a:spAutoFit/>
          </a:bodyPr>
          <a:lstStyle/>
          <a:p>
            <a:pPr algn="ctr"/>
            <a:r>
              <a:rPr lang="en-US" sz="4800" dirty="0"/>
              <a:t>Teaching</a:t>
            </a:r>
            <a:endParaRPr lang="en-US" sz="6000" dirty="0"/>
          </a:p>
        </p:txBody>
      </p:sp>
      <p:sp>
        <p:nvSpPr>
          <p:cNvPr id="13" name="TextBox 12">
            <a:extLst>
              <a:ext uri="{FF2B5EF4-FFF2-40B4-BE49-F238E27FC236}">
                <a16:creationId xmlns:a16="http://schemas.microsoft.com/office/drawing/2014/main" id="{F4CDD710-ED04-5A4F-B530-C81A2D4F38B9}"/>
              </a:ext>
            </a:extLst>
          </p:cNvPr>
          <p:cNvSpPr txBox="1"/>
          <p:nvPr/>
        </p:nvSpPr>
        <p:spPr>
          <a:xfrm>
            <a:off x="875413" y="5525985"/>
            <a:ext cx="10441172" cy="830997"/>
          </a:xfrm>
          <a:prstGeom prst="rect">
            <a:avLst/>
          </a:prstGeom>
          <a:noFill/>
        </p:spPr>
        <p:txBody>
          <a:bodyPr wrap="square" rtlCol="0">
            <a:spAutoFit/>
          </a:bodyPr>
          <a:lstStyle/>
          <a:p>
            <a:pPr algn="ctr"/>
            <a:r>
              <a:rPr lang="en-US" sz="4800" dirty="0"/>
              <a:t>Community of Practice</a:t>
            </a:r>
          </a:p>
        </p:txBody>
      </p:sp>
    </p:spTree>
    <p:extLst>
      <p:ext uri="{BB962C8B-B14F-4D97-AF65-F5344CB8AC3E}">
        <p14:creationId xmlns:p14="http://schemas.microsoft.com/office/powerpoint/2010/main" val="301492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CE9CC9-B699-6B48-BF1A-33F72ADA8140}"/>
              </a:ext>
            </a:extLst>
          </p:cNvPr>
          <p:cNvSpPr>
            <a:spLocks noGrp="1"/>
          </p:cNvSpPr>
          <p:nvPr>
            <p:ph idx="4294967295"/>
          </p:nvPr>
        </p:nvSpPr>
        <p:spPr>
          <a:xfrm>
            <a:off x="4349951" y="1038941"/>
            <a:ext cx="6792972" cy="5073041"/>
          </a:xfrm>
        </p:spPr>
        <p:txBody>
          <a:bodyPr>
            <a:normAutofit/>
          </a:bodyPr>
          <a:lstStyle/>
          <a:p>
            <a:pPr marL="0" indent="0">
              <a:buNone/>
            </a:pPr>
            <a:r>
              <a:rPr lang="en-US" sz="2400" b="1" dirty="0"/>
              <a:t>250+ users </a:t>
            </a:r>
            <a:r>
              <a:rPr lang="en-US" sz="2400" dirty="0"/>
              <a:t>from all departments</a:t>
            </a:r>
          </a:p>
          <a:p>
            <a:pPr marL="0" indent="0">
              <a:buNone/>
            </a:pPr>
            <a:endParaRPr lang="en-US" sz="2400" b="1" dirty="0"/>
          </a:p>
          <a:p>
            <a:pPr marL="0" indent="0">
              <a:buNone/>
            </a:pPr>
            <a:r>
              <a:rPr lang="en-US" sz="2400" b="1" dirty="0"/>
              <a:t>User Group Meetings</a:t>
            </a:r>
            <a:endParaRPr lang="en-US" sz="2400" dirty="0"/>
          </a:p>
          <a:p>
            <a:pPr marL="0" indent="0">
              <a:buNone/>
            </a:pPr>
            <a:r>
              <a:rPr lang="en-US" sz="2400" i="1" dirty="0"/>
              <a:t>Monthly talks, given by volunteers throughout CHOP</a:t>
            </a:r>
          </a:p>
          <a:p>
            <a:pPr marL="0" indent="0">
              <a:buNone/>
            </a:pPr>
            <a:endParaRPr lang="en-US" sz="2400" i="1" dirty="0"/>
          </a:p>
          <a:p>
            <a:pPr marL="0" indent="0">
              <a:buNone/>
            </a:pPr>
            <a:r>
              <a:rPr lang="en-US" sz="2400" b="1" dirty="0"/>
              <a:t>Slack Chat</a:t>
            </a:r>
          </a:p>
          <a:p>
            <a:pPr marL="0" indent="0">
              <a:buNone/>
            </a:pPr>
            <a:r>
              <a:rPr lang="en-US" sz="2400" i="1" dirty="0"/>
              <a:t>Get help, network, share ideas  </a:t>
            </a:r>
          </a:p>
          <a:p>
            <a:pPr marL="0" indent="0">
              <a:buNone/>
            </a:pPr>
            <a:endParaRPr lang="en-US" sz="2400" i="1" dirty="0"/>
          </a:p>
          <a:p>
            <a:pPr marL="0" indent="0">
              <a:buNone/>
            </a:pPr>
            <a:r>
              <a:rPr lang="en-US" sz="2400" b="1" dirty="0"/>
              <a:t>R Workshops</a:t>
            </a:r>
            <a:endParaRPr lang="en-US" sz="2400" dirty="0"/>
          </a:p>
          <a:p>
            <a:pPr marL="0" indent="0">
              <a:buNone/>
            </a:pPr>
            <a:r>
              <a:rPr lang="en-US" sz="2400" i="1" dirty="0"/>
              <a:t>From basic data wrangling to machine learning</a:t>
            </a:r>
          </a:p>
          <a:p>
            <a:pPr marL="0" indent="0">
              <a:buNone/>
            </a:pPr>
            <a:endParaRPr lang="en-US" sz="2400" dirty="0">
              <a:solidFill>
                <a:srgbClr val="FF0000"/>
              </a:solidFill>
            </a:endParaRPr>
          </a:p>
          <a:p>
            <a:pPr marL="0" indent="0">
              <a:buNone/>
            </a:pPr>
            <a:endParaRPr lang="en-US" sz="2400" dirty="0">
              <a:solidFill>
                <a:srgbClr val="FF0000"/>
              </a:solidFill>
            </a:endParaRPr>
          </a:p>
        </p:txBody>
      </p:sp>
      <p:pic>
        <p:nvPicPr>
          <p:cNvPr id="4" name="Picture 3">
            <a:extLst>
              <a:ext uri="{FF2B5EF4-FFF2-40B4-BE49-F238E27FC236}">
                <a16:creationId xmlns:a16="http://schemas.microsoft.com/office/drawing/2014/main" id="{703CE4E5-F227-584F-A012-6378E75098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589" b="6530"/>
          <a:stretch/>
        </p:blipFill>
        <p:spPr>
          <a:xfrm>
            <a:off x="508613" y="1756313"/>
            <a:ext cx="3712512" cy="3638298"/>
          </a:xfrm>
          <a:prstGeom prst="rect">
            <a:avLst/>
          </a:prstGeom>
        </p:spPr>
      </p:pic>
    </p:spTree>
    <p:extLst>
      <p:ext uri="{BB962C8B-B14F-4D97-AF65-F5344CB8AC3E}">
        <p14:creationId xmlns:p14="http://schemas.microsoft.com/office/powerpoint/2010/main" val="691141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0FC285-E187-1B4E-9AB6-24633FB56B93}"/>
              </a:ext>
            </a:extLst>
          </p:cNvPr>
          <p:cNvPicPr>
            <a:picLocks noChangeAspect="1"/>
          </p:cNvPicPr>
          <p:nvPr/>
        </p:nvPicPr>
        <p:blipFill>
          <a:blip r:embed="rId3"/>
          <a:stretch>
            <a:fillRect/>
          </a:stretch>
        </p:blipFill>
        <p:spPr>
          <a:xfrm>
            <a:off x="720658" y="1746823"/>
            <a:ext cx="3096429" cy="3571432"/>
          </a:xfrm>
          <a:prstGeom prst="rect">
            <a:avLst/>
          </a:prstGeom>
        </p:spPr>
      </p:pic>
      <p:sp>
        <p:nvSpPr>
          <p:cNvPr id="3" name="Content Placeholder 2">
            <a:extLst>
              <a:ext uri="{FF2B5EF4-FFF2-40B4-BE49-F238E27FC236}">
                <a16:creationId xmlns:a16="http://schemas.microsoft.com/office/drawing/2014/main" id="{2ECE9CC9-B699-6B48-BF1A-33F72ADA8140}"/>
              </a:ext>
            </a:extLst>
          </p:cNvPr>
          <p:cNvSpPr>
            <a:spLocks noGrp="1"/>
          </p:cNvSpPr>
          <p:nvPr>
            <p:ph idx="4294967295"/>
          </p:nvPr>
        </p:nvSpPr>
        <p:spPr>
          <a:xfrm>
            <a:off x="4349951" y="1977657"/>
            <a:ext cx="6792972" cy="4134326"/>
          </a:xfrm>
        </p:spPr>
        <p:txBody>
          <a:bodyPr>
            <a:normAutofit/>
          </a:bodyPr>
          <a:lstStyle/>
          <a:p>
            <a:pPr marL="0" indent="0">
              <a:buNone/>
            </a:pPr>
            <a:r>
              <a:rPr lang="en-US" sz="2400" b="1" dirty="0"/>
              <a:t>550+ Registrants</a:t>
            </a:r>
          </a:p>
          <a:p>
            <a:pPr>
              <a:buFontTx/>
              <a:buChar char="-"/>
            </a:pPr>
            <a:r>
              <a:rPr lang="en-US" sz="2400" dirty="0"/>
              <a:t> 32% non-US (43 countries)</a:t>
            </a:r>
          </a:p>
          <a:p>
            <a:pPr>
              <a:buFontTx/>
              <a:buChar char="-"/>
            </a:pPr>
            <a:r>
              <a:rPr lang="en-US" sz="2400" dirty="0"/>
              <a:t> 16% physicians</a:t>
            </a:r>
          </a:p>
          <a:p>
            <a:pPr>
              <a:buFontTx/>
              <a:buChar char="-"/>
            </a:pPr>
            <a:r>
              <a:rPr lang="en-US" sz="2400" dirty="0"/>
              <a:t> 5X growth from previous year</a:t>
            </a:r>
          </a:p>
          <a:p>
            <a:pPr marL="0" indent="0">
              <a:buNone/>
            </a:pPr>
            <a:endParaRPr lang="en-US" sz="2400" b="1" dirty="0"/>
          </a:p>
          <a:p>
            <a:pPr marL="0" indent="0">
              <a:buNone/>
            </a:pPr>
            <a:r>
              <a:rPr lang="en-US" sz="2400" b="1" dirty="0"/>
              <a:t>R Workshops</a:t>
            </a:r>
            <a:endParaRPr lang="en-US" sz="2400" dirty="0"/>
          </a:p>
          <a:p>
            <a:pPr marL="0" indent="0">
              <a:buNone/>
            </a:pPr>
            <a:r>
              <a:rPr lang="en-US" sz="2400" i="1" dirty="0"/>
              <a:t>101: Intro to R for Clinicians</a:t>
            </a:r>
          </a:p>
          <a:p>
            <a:pPr marL="0" indent="0">
              <a:buNone/>
            </a:pPr>
            <a:r>
              <a:rPr lang="en-US" sz="2400" i="1" dirty="0"/>
              <a:t>201: Intro the Machine Learning with </a:t>
            </a:r>
            <a:r>
              <a:rPr lang="en-US" sz="2400" i="1" dirty="0" err="1"/>
              <a:t>Tidymodels</a:t>
            </a:r>
            <a:endParaRPr lang="en-US" sz="2400" i="1" dirty="0"/>
          </a:p>
        </p:txBody>
      </p:sp>
      <p:pic>
        <p:nvPicPr>
          <p:cNvPr id="6" name="Picture 5">
            <a:extLst>
              <a:ext uri="{FF2B5EF4-FFF2-40B4-BE49-F238E27FC236}">
                <a16:creationId xmlns:a16="http://schemas.microsoft.com/office/drawing/2014/main" id="{E6454889-B358-1C4D-89F0-205E1056B1F3}"/>
              </a:ext>
            </a:extLst>
          </p:cNvPr>
          <p:cNvPicPr>
            <a:picLocks noChangeAspect="1"/>
          </p:cNvPicPr>
          <p:nvPr/>
        </p:nvPicPr>
        <p:blipFill rotWithShape="1">
          <a:blip r:embed="rId4"/>
          <a:srcRect r="71338"/>
          <a:stretch/>
        </p:blipFill>
        <p:spPr>
          <a:xfrm>
            <a:off x="2894027" y="5460238"/>
            <a:ext cx="1189492" cy="885661"/>
          </a:xfrm>
          <a:prstGeom prst="rect">
            <a:avLst/>
          </a:prstGeom>
        </p:spPr>
      </p:pic>
      <p:pic>
        <p:nvPicPr>
          <p:cNvPr id="7" name="Picture 6">
            <a:extLst>
              <a:ext uri="{FF2B5EF4-FFF2-40B4-BE49-F238E27FC236}">
                <a16:creationId xmlns:a16="http://schemas.microsoft.com/office/drawing/2014/main" id="{1921FCDE-7121-4347-A9BA-A4276E2E7AC8}"/>
              </a:ext>
            </a:extLst>
          </p:cNvPr>
          <p:cNvPicPr>
            <a:picLocks noChangeAspect="1"/>
          </p:cNvPicPr>
          <p:nvPr/>
        </p:nvPicPr>
        <p:blipFill rotWithShape="1">
          <a:blip r:embed="rId5"/>
          <a:srcRect t="30727" b="33186"/>
          <a:stretch/>
        </p:blipFill>
        <p:spPr>
          <a:xfrm>
            <a:off x="445757" y="5574227"/>
            <a:ext cx="2084270" cy="752145"/>
          </a:xfrm>
          <a:prstGeom prst="rect">
            <a:avLst/>
          </a:prstGeom>
        </p:spPr>
      </p:pic>
      <p:pic>
        <p:nvPicPr>
          <p:cNvPr id="8" name="Picture 7">
            <a:extLst>
              <a:ext uri="{FF2B5EF4-FFF2-40B4-BE49-F238E27FC236}">
                <a16:creationId xmlns:a16="http://schemas.microsoft.com/office/drawing/2014/main" id="{7B5C9AE4-5C92-2946-A114-136E7EF92181}"/>
              </a:ext>
            </a:extLst>
          </p:cNvPr>
          <p:cNvPicPr>
            <a:picLocks noChangeAspect="1"/>
          </p:cNvPicPr>
          <p:nvPr/>
        </p:nvPicPr>
        <p:blipFill>
          <a:blip r:embed="rId6"/>
          <a:stretch>
            <a:fillRect/>
          </a:stretch>
        </p:blipFill>
        <p:spPr>
          <a:xfrm>
            <a:off x="8237161" y="1247656"/>
            <a:ext cx="3263866" cy="2216325"/>
          </a:xfrm>
          <a:prstGeom prst="rect">
            <a:avLst/>
          </a:prstGeom>
          <a:solidFill>
            <a:schemeClr val="bg1"/>
          </a:solidFill>
          <a:ln>
            <a:solidFill>
              <a:srgbClr val="878787"/>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A5DEFE54-571D-A54C-B738-C971B0BD82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973" y="531628"/>
            <a:ext cx="4531252" cy="959223"/>
          </a:xfrm>
          <a:prstGeom prst="rect">
            <a:avLst/>
          </a:prstGeom>
        </p:spPr>
      </p:pic>
    </p:spTree>
    <p:extLst>
      <p:ext uri="{BB962C8B-B14F-4D97-AF65-F5344CB8AC3E}">
        <p14:creationId xmlns:p14="http://schemas.microsoft.com/office/powerpoint/2010/main" val="909931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09014" y="1830410"/>
            <a:ext cx="8292389" cy="1598589"/>
          </a:xfrm>
        </p:spPr>
        <p:txBody>
          <a:bodyPr>
            <a:normAutofit/>
          </a:bodyPr>
          <a:lstStyle/>
          <a:p>
            <a:pPr marL="0" indent="0">
              <a:buNone/>
            </a:pPr>
            <a:r>
              <a:rPr lang="en-US" sz="2800" dirty="0"/>
              <a:t>A </a:t>
            </a:r>
            <a:r>
              <a:rPr lang="en-US" sz="2800" b="1" dirty="0"/>
              <a:t>streamlined day curriculum </a:t>
            </a:r>
            <a:r>
              <a:rPr lang="en-US" sz="2800" dirty="0"/>
              <a:t>can teach Pathology trainees sufficient R Markdown to perform a research or quality improvement project.</a:t>
            </a:r>
          </a:p>
          <a:p>
            <a:pPr marL="0" indent="0">
              <a:buNone/>
            </a:pP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C714E138-7689-EB40-90B0-8482347265F8}"/>
              </a:ext>
            </a:extLst>
          </p:cNvPr>
          <p:cNvSpPr/>
          <p:nvPr/>
        </p:nvSpPr>
        <p:spPr>
          <a:xfrm>
            <a:off x="2970372" y="3880469"/>
            <a:ext cx="8331031" cy="1384995"/>
          </a:xfrm>
          <a:prstGeom prst="rect">
            <a:avLst/>
          </a:prstGeom>
        </p:spPr>
        <p:txBody>
          <a:bodyPr wrap="square">
            <a:spAutoFit/>
          </a:bodyPr>
          <a:lstStyle/>
          <a:p>
            <a:r>
              <a:rPr lang="en-US" sz="2800" b="1" dirty="0"/>
              <a:t>Communities of practice </a:t>
            </a:r>
            <a:r>
              <a:rPr lang="en-US" sz="2800" dirty="0"/>
              <a:t>such as a local </a:t>
            </a:r>
            <a:r>
              <a:rPr lang="en-US" sz="2800" b="1" dirty="0"/>
              <a:t>R User Group</a:t>
            </a:r>
            <a:r>
              <a:rPr lang="en-US" sz="2800" dirty="0"/>
              <a:t> and engaging with the </a:t>
            </a:r>
            <a:r>
              <a:rPr lang="en-US" sz="2800" b="1" dirty="0"/>
              <a:t>R community in Pathology and Lab Medicine</a:t>
            </a:r>
            <a:r>
              <a:rPr lang="en-US" sz="2800" dirty="0"/>
              <a:t> can support R learning.</a:t>
            </a:r>
          </a:p>
        </p:txBody>
      </p:sp>
      <p:grpSp>
        <p:nvGrpSpPr>
          <p:cNvPr id="15" name="Group 14">
            <a:extLst>
              <a:ext uri="{FF2B5EF4-FFF2-40B4-BE49-F238E27FC236}">
                <a16:creationId xmlns:a16="http://schemas.microsoft.com/office/drawing/2014/main" id="{EE1213B0-77B9-7A4D-8AA7-F7C8357915F4}"/>
              </a:ext>
            </a:extLst>
          </p:cNvPr>
          <p:cNvGrpSpPr/>
          <p:nvPr/>
        </p:nvGrpSpPr>
        <p:grpSpPr>
          <a:xfrm>
            <a:off x="303864" y="3758096"/>
            <a:ext cx="2494846" cy="1629742"/>
            <a:chOff x="515407" y="4109484"/>
            <a:chExt cx="2209900" cy="1443603"/>
          </a:xfrm>
        </p:grpSpPr>
        <p:pic>
          <p:nvPicPr>
            <p:cNvPr id="11" name="Picture 10">
              <a:extLst>
                <a:ext uri="{FF2B5EF4-FFF2-40B4-BE49-F238E27FC236}">
                  <a16:creationId xmlns:a16="http://schemas.microsoft.com/office/drawing/2014/main" id="{AC2F2722-8A3C-A64E-A8B0-83B9521CCC41}"/>
                </a:ext>
              </a:extLst>
            </p:cNvPr>
            <p:cNvPicPr>
              <a:picLocks noChangeAspect="1"/>
            </p:cNvPicPr>
            <p:nvPr/>
          </p:nvPicPr>
          <p:blipFill>
            <a:blip r:embed="rId3"/>
            <a:stretch>
              <a:fillRect/>
            </a:stretch>
          </p:blipFill>
          <p:spPr>
            <a:xfrm>
              <a:off x="1713397" y="4247715"/>
              <a:ext cx="1011910" cy="1167140"/>
            </a:xfrm>
            <a:prstGeom prst="rect">
              <a:avLst/>
            </a:prstGeom>
          </p:spPr>
        </p:pic>
        <p:pic>
          <p:nvPicPr>
            <p:cNvPr id="13" name="Picture 12">
              <a:extLst>
                <a:ext uri="{FF2B5EF4-FFF2-40B4-BE49-F238E27FC236}">
                  <a16:creationId xmlns:a16="http://schemas.microsoft.com/office/drawing/2014/main" id="{3D9A4074-A77B-5240-B05A-A63FDD2ABCEE}"/>
                </a:ext>
              </a:extLst>
            </p:cNvPr>
            <p:cNvPicPr>
              <a:picLocks noChangeAspect="1"/>
            </p:cNvPicPr>
            <p:nvPr/>
          </p:nvPicPr>
          <p:blipFill>
            <a:blip r:embed="rId4"/>
            <a:stretch>
              <a:fillRect/>
            </a:stretch>
          </p:blipFill>
          <p:spPr>
            <a:xfrm>
              <a:off x="515407" y="4109484"/>
              <a:ext cx="1250161" cy="1443603"/>
            </a:xfrm>
            <a:prstGeom prst="rect">
              <a:avLst/>
            </a:prstGeom>
          </p:spPr>
        </p:pic>
      </p:grpSp>
      <p:pic>
        <p:nvPicPr>
          <p:cNvPr id="14" name="Picture 13">
            <a:extLst>
              <a:ext uri="{FF2B5EF4-FFF2-40B4-BE49-F238E27FC236}">
                <a16:creationId xmlns:a16="http://schemas.microsoft.com/office/drawing/2014/main" id="{801B1519-0345-854F-94E1-4916C524B95E}"/>
              </a:ext>
            </a:extLst>
          </p:cNvPr>
          <p:cNvPicPr>
            <a:picLocks noChangeAspect="1"/>
          </p:cNvPicPr>
          <p:nvPr/>
        </p:nvPicPr>
        <p:blipFill>
          <a:blip r:embed="rId5"/>
          <a:stretch>
            <a:fillRect/>
          </a:stretch>
        </p:blipFill>
        <p:spPr>
          <a:xfrm>
            <a:off x="489933" y="1830410"/>
            <a:ext cx="2357327" cy="1266967"/>
          </a:xfrm>
          <a:prstGeom prst="rect">
            <a:avLst/>
          </a:prstGeom>
        </p:spPr>
      </p:pic>
    </p:spTree>
    <p:extLst>
      <p:ext uri="{BB962C8B-B14F-4D97-AF65-F5344CB8AC3E}">
        <p14:creationId xmlns:p14="http://schemas.microsoft.com/office/powerpoint/2010/main" val="151664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14E3280-9C0E-4C4E-B00C-DE863F5CA055}"/>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Road Block Icons - Download Free Vector Icons | Noun Project">
            <a:extLst>
              <a:ext uri="{FF2B5EF4-FFF2-40B4-BE49-F238E27FC236}">
                <a16:creationId xmlns:a16="http://schemas.microsoft.com/office/drawing/2014/main" id="{A743F126-C704-43C0-BE0C-BF06CA05F3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9382" y="247649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7575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14E3280-9C0E-4C4E-B00C-DE863F5CA055}"/>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2" name="Picture 4">
            <a:extLst>
              <a:ext uri="{FF2B5EF4-FFF2-40B4-BE49-F238E27FC236}">
                <a16:creationId xmlns:a16="http://schemas.microsoft.com/office/drawing/2014/main" id="{DCF51809-7A41-4E30-B577-A88678DA4E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0038" y="1443038"/>
            <a:ext cx="3971925"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757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14E3280-9C0E-4C4E-B00C-DE863F5CA055}"/>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2" name="Picture 4">
            <a:extLst>
              <a:ext uri="{FF2B5EF4-FFF2-40B4-BE49-F238E27FC236}">
                <a16:creationId xmlns:a16="http://schemas.microsoft.com/office/drawing/2014/main" id="{DCF51809-7A41-4E30-B577-A88678DA4E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0038" y="1443038"/>
            <a:ext cx="3971925"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5057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9E3C-B760-4476-859B-0AB9275B892B}"/>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FC66DDB9-E0CA-40D8-AAC9-485569A2A68E}"/>
              </a:ext>
            </a:extLst>
          </p:cNvPr>
          <p:cNvSpPr>
            <a:spLocks noGrp="1"/>
          </p:cNvSpPr>
          <p:nvPr>
            <p:ph idx="1"/>
          </p:nvPr>
        </p:nvSpPr>
        <p:spPr/>
        <p:txBody>
          <a:bodyPr vert="horz" lIns="45720" tIns="45720" rIns="45720" bIns="45720" rtlCol="0" anchor="t">
            <a:normAutofit/>
          </a:bodyPr>
          <a:lstStyle/>
          <a:p>
            <a:pPr marL="452438" indent="-452438">
              <a:buFont typeface="Wingdings" pitchFamily="2" charset="2"/>
              <a:buChar char="v"/>
            </a:pPr>
            <a:r>
              <a:rPr lang="en-US" sz="3200" dirty="0">
                <a:ea typeface="+mn-lt"/>
                <a:cs typeface="+mn-lt"/>
              </a:rPr>
              <a:t>Can you convince students to consider replacing excel?</a:t>
            </a:r>
          </a:p>
          <a:p>
            <a:pPr marL="452438" indent="-452438">
              <a:buFont typeface="Wingdings" pitchFamily="2" charset="2"/>
              <a:buChar char="v"/>
            </a:pPr>
            <a:r>
              <a:rPr lang="en-US" sz="3200" dirty="0">
                <a:ea typeface="+mn-lt"/>
                <a:cs typeface="+mn-lt"/>
              </a:rPr>
              <a:t>Can you convince students of the importance of reproducibility?</a:t>
            </a:r>
          </a:p>
          <a:p>
            <a:pPr marL="452438" indent="-452438">
              <a:buFont typeface="Wingdings" pitchFamily="2" charset="2"/>
              <a:buChar char="v"/>
            </a:pPr>
            <a:r>
              <a:rPr lang="en-US" sz="3200" dirty="0">
                <a:ea typeface="+mn-lt"/>
                <a:cs typeface="+mn-lt"/>
              </a:rPr>
              <a:t>Can you do it efficiently in a workshop?</a:t>
            </a:r>
          </a:p>
          <a:p>
            <a:pPr marL="0" indent="0">
              <a:buNone/>
            </a:pPr>
            <a:endParaRPr lang="en-US" sz="2800" dirty="0"/>
          </a:p>
          <a:p>
            <a:pPr marL="447675" lvl="2">
              <a:buFont typeface="Wingdings 3" panose="020B0602020104020603" pitchFamily="34" charset="0"/>
              <a:buChar char=""/>
            </a:pPr>
            <a:endParaRPr lang="en-US" sz="3200" dirty="0">
              <a:ea typeface="+mn-lt"/>
              <a:cs typeface="+mn-lt"/>
            </a:endParaRPr>
          </a:p>
        </p:txBody>
      </p:sp>
    </p:spTree>
    <p:extLst>
      <p:ext uri="{BB962C8B-B14F-4D97-AF65-F5344CB8AC3E}">
        <p14:creationId xmlns:p14="http://schemas.microsoft.com/office/powerpoint/2010/main" val="1514875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orms response chart. Question title: The &quot;Introduction to R Workshop&quot; increased my confidence in my ability to use R to transform a given dataset.. Number of responses: 27 responses.">
            <a:extLst>
              <a:ext uri="{FF2B5EF4-FFF2-40B4-BE49-F238E27FC236}">
                <a16:creationId xmlns:a16="http://schemas.microsoft.com/office/drawing/2014/main" id="{48BE895F-29D0-4C38-B1C4-0DF59D82A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0200"/>
            <a:ext cx="12192000" cy="6196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1284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orms response chart. Question title: The &quot;Introduction to R Workshop&quot; increased my confidence in my ability to use R to create a desired graphical plot given an appropriately formatted dataset.. Number of responses: 27 responses.">
            <a:extLst>
              <a:ext uri="{FF2B5EF4-FFF2-40B4-BE49-F238E27FC236}">
                <a16:creationId xmlns:a16="http://schemas.microsoft.com/office/drawing/2014/main" id="{3058842C-70F2-4E01-BE99-A437F4744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0200"/>
            <a:ext cx="12192000" cy="6196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6694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udience Crowd People - Free photo on Pixabay">
            <a:extLst>
              <a:ext uri="{FF2B5EF4-FFF2-40B4-BE49-F238E27FC236}">
                <a16:creationId xmlns:a16="http://schemas.microsoft.com/office/drawing/2014/main" id="{35E9685A-45D9-41F5-9CFA-468758A157BB}"/>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b="1541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442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udience Crowd People - Free photo on Pixabay">
            <a:extLst>
              <a:ext uri="{FF2B5EF4-FFF2-40B4-BE49-F238E27FC236}">
                <a16:creationId xmlns:a16="http://schemas.microsoft.com/office/drawing/2014/main" id="{35E9685A-45D9-41F5-9CFA-468758A157BB}"/>
              </a:ext>
            </a:extLst>
          </p:cNvPr>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b="1541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3EF8424-90D9-407A-B917-A2DFBDEB5BA4}"/>
              </a:ext>
            </a:extLst>
          </p:cNvPr>
          <p:cNvSpPr/>
          <p:nvPr/>
        </p:nvSpPr>
        <p:spPr>
          <a:xfrm>
            <a:off x="-72888" y="-1"/>
            <a:ext cx="12264887" cy="6937513"/>
          </a:xfrm>
          <a:prstGeom prst="rect">
            <a:avLst/>
          </a:prstGeom>
          <a:solidFill>
            <a:schemeClr val="lt1">
              <a:alpha val="8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itle 1">
            <a:extLst>
              <a:ext uri="{FF2B5EF4-FFF2-40B4-BE49-F238E27FC236}">
                <a16:creationId xmlns:a16="http://schemas.microsoft.com/office/drawing/2014/main" id="{EC3B9863-7707-4539-9FE9-4CF29EF57DC4}"/>
              </a:ext>
            </a:extLst>
          </p:cNvPr>
          <p:cNvSpPr txBox="1">
            <a:spLocks/>
          </p:cNvSpPr>
          <p:nvPr/>
        </p:nvSpPr>
        <p:spPr>
          <a:xfrm>
            <a:off x="1024128" y="585216"/>
            <a:ext cx="9720072" cy="1499616"/>
          </a:xfrm>
          <a:prstGeom prst="rect">
            <a:avLst/>
          </a:prstGeom>
        </p:spPr>
        <p:txBody>
          <a:bodyPr/>
          <a:lst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a:lstStyle>
          <a:p>
            <a:r>
              <a:rPr lang="en-US"/>
              <a:t>Learner Personas</a:t>
            </a:r>
            <a:endParaRPr lang="en-US" dirty="0"/>
          </a:p>
        </p:txBody>
      </p:sp>
      <p:sp>
        <p:nvSpPr>
          <p:cNvPr id="5" name="Content Placeholder 2">
            <a:extLst>
              <a:ext uri="{FF2B5EF4-FFF2-40B4-BE49-F238E27FC236}">
                <a16:creationId xmlns:a16="http://schemas.microsoft.com/office/drawing/2014/main" id="{B387A753-1D70-44A7-97ED-58B306A58862}"/>
              </a:ext>
            </a:extLst>
          </p:cNvPr>
          <p:cNvSpPr txBox="1">
            <a:spLocks/>
          </p:cNvSpPr>
          <p:nvPr/>
        </p:nvSpPr>
        <p:spPr>
          <a:xfrm>
            <a:off x="1024128" y="2286000"/>
            <a:ext cx="9720073"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800"/>
              <a:t>1. General background</a:t>
            </a:r>
          </a:p>
          <a:p>
            <a:r>
              <a:rPr lang="en-US" sz="2800"/>
              <a:t>2. What they already know</a:t>
            </a:r>
          </a:p>
          <a:p>
            <a:r>
              <a:rPr lang="en-US" sz="2800"/>
              <a:t>3. What is motivating them</a:t>
            </a:r>
          </a:p>
          <a:p>
            <a:r>
              <a:rPr lang="en-US" sz="2800"/>
              <a:t>4. How the lesson will help them</a:t>
            </a:r>
          </a:p>
          <a:p>
            <a:r>
              <a:rPr lang="en-US" sz="2800"/>
              <a:t>5. Special needs</a:t>
            </a:r>
            <a:endParaRPr lang="en-US" sz="2800" dirty="0"/>
          </a:p>
        </p:txBody>
      </p:sp>
    </p:spTree>
    <p:extLst>
      <p:ext uri="{BB962C8B-B14F-4D97-AF65-F5344CB8AC3E}">
        <p14:creationId xmlns:p14="http://schemas.microsoft.com/office/powerpoint/2010/main" val="408214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1F697-5A44-4F9E-9224-8BA3F66C5B12}"/>
              </a:ext>
            </a:extLst>
          </p:cNvPr>
          <p:cNvSpPr>
            <a:spLocks noGrp="1"/>
          </p:cNvSpPr>
          <p:nvPr>
            <p:ph type="title"/>
          </p:nvPr>
        </p:nvSpPr>
        <p:spPr/>
        <p:txBody>
          <a:bodyPr/>
          <a:lstStyle/>
          <a:p>
            <a:endParaRPr lang="en-US"/>
          </a:p>
        </p:txBody>
      </p:sp>
      <p:pic>
        <p:nvPicPr>
          <p:cNvPr id="4" name="Picture 4" descr="Chart, bar chart, histogram&#10;&#10;Description automatically generated">
            <a:extLst>
              <a:ext uri="{FF2B5EF4-FFF2-40B4-BE49-F238E27FC236}">
                <a16:creationId xmlns:a16="http://schemas.microsoft.com/office/drawing/2014/main" id="{F9139D5F-59A3-42EB-9AD5-F8777150D961}"/>
              </a:ext>
            </a:extLst>
          </p:cNvPr>
          <p:cNvPicPr>
            <a:picLocks noGrp="1" noChangeAspect="1"/>
          </p:cNvPicPr>
          <p:nvPr>
            <p:ph idx="1"/>
          </p:nvPr>
        </p:nvPicPr>
        <p:blipFill>
          <a:blip r:embed="rId2"/>
          <a:stretch>
            <a:fillRect/>
          </a:stretch>
        </p:blipFill>
        <p:spPr>
          <a:xfrm>
            <a:off x="1652699" y="2286000"/>
            <a:ext cx="8462930" cy="4023360"/>
          </a:xfrm>
        </p:spPr>
      </p:pic>
    </p:spTree>
    <p:extLst>
      <p:ext uri="{BB962C8B-B14F-4D97-AF65-F5344CB8AC3E}">
        <p14:creationId xmlns:p14="http://schemas.microsoft.com/office/powerpoint/2010/main" val="557507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udience Crowd People - Free photo on Pixabay">
            <a:extLst>
              <a:ext uri="{FF2B5EF4-FFF2-40B4-BE49-F238E27FC236}">
                <a16:creationId xmlns:a16="http://schemas.microsoft.com/office/drawing/2014/main" id="{35E9685A-45D9-41F5-9CFA-468758A157BB}"/>
              </a:ext>
            </a:extLst>
          </p:cNvPr>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b="1541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3EF8424-90D9-407A-B917-A2DFBDEB5BA4}"/>
              </a:ext>
            </a:extLst>
          </p:cNvPr>
          <p:cNvSpPr/>
          <p:nvPr/>
        </p:nvSpPr>
        <p:spPr>
          <a:xfrm>
            <a:off x="-72888" y="-1"/>
            <a:ext cx="12264887" cy="6937513"/>
          </a:xfrm>
          <a:prstGeom prst="rect">
            <a:avLst/>
          </a:prstGeom>
          <a:solidFill>
            <a:schemeClr val="lt1">
              <a:alpha val="8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itle 1">
            <a:extLst>
              <a:ext uri="{FF2B5EF4-FFF2-40B4-BE49-F238E27FC236}">
                <a16:creationId xmlns:a16="http://schemas.microsoft.com/office/drawing/2014/main" id="{EC3B9863-7707-4539-9FE9-4CF29EF57DC4}"/>
              </a:ext>
            </a:extLst>
          </p:cNvPr>
          <p:cNvSpPr txBox="1">
            <a:spLocks/>
          </p:cNvSpPr>
          <p:nvPr/>
        </p:nvSpPr>
        <p:spPr>
          <a:xfrm>
            <a:off x="1024128" y="585216"/>
            <a:ext cx="9720072" cy="1499616"/>
          </a:xfrm>
          <a:prstGeom prst="rect">
            <a:avLst/>
          </a:prstGeom>
        </p:spPr>
        <p:txBody>
          <a:bodyPr/>
          <a:lst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a:lstStyle>
          <a:p>
            <a:r>
              <a:rPr lang="en-US"/>
              <a:t>Learner Personas</a:t>
            </a:r>
            <a:endParaRPr lang="en-US" dirty="0"/>
          </a:p>
        </p:txBody>
      </p:sp>
      <p:sp>
        <p:nvSpPr>
          <p:cNvPr id="5" name="Content Placeholder 2">
            <a:extLst>
              <a:ext uri="{FF2B5EF4-FFF2-40B4-BE49-F238E27FC236}">
                <a16:creationId xmlns:a16="http://schemas.microsoft.com/office/drawing/2014/main" id="{B387A753-1D70-44A7-97ED-58B306A58862}"/>
              </a:ext>
            </a:extLst>
          </p:cNvPr>
          <p:cNvSpPr txBox="1">
            <a:spLocks/>
          </p:cNvSpPr>
          <p:nvPr/>
        </p:nvSpPr>
        <p:spPr>
          <a:xfrm>
            <a:off x="1024128" y="2286000"/>
            <a:ext cx="9720073"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Clr>
                <a:schemeClr val="tx1"/>
              </a:buClr>
              <a:buFont typeface="Arial" panose="020B0604020202020204" pitchFamily="34" charset="0"/>
              <a:buChar char="•"/>
            </a:pPr>
            <a:r>
              <a:rPr lang="en-US" sz="2800" dirty="0"/>
              <a:t> Resident who has heard of R and wants to know what all the fuss is about</a:t>
            </a:r>
          </a:p>
          <a:p>
            <a:pPr>
              <a:buClr>
                <a:schemeClr val="tx1"/>
              </a:buClr>
              <a:buFont typeface="Arial" panose="020B0604020202020204" pitchFamily="34" charset="0"/>
              <a:buChar char="•"/>
            </a:pPr>
            <a:r>
              <a:rPr lang="en-US" sz="2800" dirty="0"/>
              <a:t> MD PhD excel wizard feels limited – wants to know what else is out there</a:t>
            </a:r>
          </a:p>
          <a:p>
            <a:pPr>
              <a:buClr>
                <a:schemeClr val="tx1"/>
              </a:buClr>
              <a:buFont typeface="Arial" panose="020B0604020202020204" pitchFamily="34" charset="0"/>
              <a:buChar char="•"/>
            </a:pPr>
            <a:r>
              <a:rPr lang="en-US" sz="2800" dirty="0"/>
              <a:t> Junior faculty who previously took an R workshop without success</a:t>
            </a:r>
          </a:p>
        </p:txBody>
      </p:sp>
    </p:spTree>
    <p:extLst>
      <p:ext uri="{BB962C8B-B14F-4D97-AF65-F5344CB8AC3E}">
        <p14:creationId xmlns:p14="http://schemas.microsoft.com/office/powerpoint/2010/main" val="967082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6D57-4251-4FDF-9BA1-96E834739FCA}"/>
              </a:ext>
            </a:extLst>
          </p:cNvPr>
          <p:cNvSpPr>
            <a:spLocks noGrp="1"/>
          </p:cNvSpPr>
          <p:nvPr>
            <p:ph type="title"/>
          </p:nvPr>
        </p:nvSpPr>
        <p:spPr/>
        <p:txBody>
          <a:bodyPr/>
          <a:lstStyle/>
          <a:p>
            <a:r>
              <a:rPr lang="en-US" dirty="0"/>
              <a:t>Build Mental Models</a:t>
            </a:r>
          </a:p>
        </p:txBody>
      </p:sp>
      <p:sp>
        <p:nvSpPr>
          <p:cNvPr id="3" name="Content Placeholder 2">
            <a:extLst>
              <a:ext uri="{FF2B5EF4-FFF2-40B4-BE49-F238E27FC236}">
                <a16:creationId xmlns:a16="http://schemas.microsoft.com/office/drawing/2014/main" id="{B53C051E-AED0-4E9B-849C-3CA960BEC1A3}"/>
              </a:ext>
            </a:extLst>
          </p:cNvPr>
          <p:cNvSpPr>
            <a:spLocks noGrp="1"/>
          </p:cNvSpPr>
          <p:nvPr>
            <p:ph idx="1"/>
          </p:nvPr>
        </p:nvSpPr>
        <p:spPr>
          <a:xfrm>
            <a:off x="1024129" y="2286000"/>
            <a:ext cx="1738950" cy="4023360"/>
          </a:xfrm>
        </p:spPr>
        <p:txBody>
          <a:bodyPr>
            <a:normAutofit/>
          </a:bodyPr>
          <a:lstStyle/>
          <a:p>
            <a:r>
              <a:rPr lang="en-US" dirty="0"/>
              <a:t>R</a:t>
            </a:r>
          </a:p>
          <a:p>
            <a:r>
              <a:rPr lang="en-US" dirty="0" err="1"/>
              <a:t>Rstudio</a:t>
            </a:r>
            <a:endParaRPr lang="en-US" dirty="0"/>
          </a:p>
          <a:p>
            <a:r>
              <a:rPr lang="en-US" dirty="0"/>
              <a:t>Environment</a:t>
            </a:r>
          </a:p>
          <a:p>
            <a:r>
              <a:rPr lang="en-US" dirty="0"/>
              <a:t>Console</a:t>
            </a:r>
          </a:p>
          <a:p>
            <a:r>
              <a:rPr lang="en-US" dirty="0"/>
              <a:t>Editor</a:t>
            </a:r>
          </a:p>
          <a:p>
            <a:r>
              <a:rPr lang="en-US" dirty="0"/>
              <a:t>Function</a:t>
            </a:r>
          </a:p>
          <a:p>
            <a:r>
              <a:rPr lang="en-US" dirty="0"/>
              <a:t>Argument</a:t>
            </a:r>
          </a:p>
          <a:p>
            <a:r>
              <a:rPr lang="en-US" dirty="0"/>
              <a:t>Output</a:t>
            </a:r>
          </a:p>
        </p:txBody>
      </p:sp>
      <p:sp>
        <p:nvSpPr>
          <p:cNvPr id="4" name="Content Placeholder 2">
            <a:extLst>
              <a:ext uri="{FF2B5EF4-FFF2-40B4-BE49-F238E27FC236}">
                <a16:creationId xmlns:a16="http://schemas.microsoft.com/office/drawing/2014/main" id="{3653BEF2-0CEF-427F-B2F4-B689B88F9DD3}"/>
              </a:ext>
            </a:extLst>
          </p:cNvPr>
          <p:cNvSpPr txBox="1">
            <a:spLocks/>
          </p:cNvSpPr>
          <p:nvPr/>
        </p:nvSpPr>
        <p:spPr>
          <a:xfrm>
            <a:off x="3257120" y="2286000"/>
            <a:ext cx="173895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Object</a:t>
            </a:r>
          </a:p>
          <a:p>
            <a:r>
              <a:rPr lang="en-US" dirty="0"/>
              <a:t>Assignment</a:t>
            </a:r>
          </a:p>
          <a:p>
            <a:r>
              <a:rPr lang="en-US" dirty="0" err="1"/>
              <a:t>Tidyverse</a:t>
            </a:r>
            <a:endParaRPr lang="en-US" dirty="0"/>
          </a:p>
          <a:p>
            <a:r>
              <a:rPr lang="en-US" dirty="0"/>
              <a:t>Tidy Data</a:t>
            </a:r>
          </a:p>
          <a:p>
            <a:r>
              <a:rPr lang="en-US" dirty="0" err="1"/>
              <a:t>Dataframe</a:t>
            </a:r>
            <a:endParaRPr lang="en-US" dirty="0"/>
          </a:p>
          <a:p>
            <a:r>
              <a:rPr lang="en-US" dirty="0"/>
              <a:t>Pipe</a:t>
            </a:r>
          </a:p>
          <a:p>
            <a:r>
              <a:rPr lang="en-US" dirty="0"/>
              <a:t>Dplyr</a:t>
            </a:r>
          </a:p>
          <a:p>
            <a:r>
              <a:rPr lang="en-US" dirty="0"/>
              <a:t>Ggplot2</a:t>
            </a:r>
          </a:p>
        </p:txBody>
      </p:sp>
      <p:sp>
        <p:nvSpPr>
          <p:cNvPr id="5" name="Content Placeholder 2">
            <a:extLst>
              <a:ext uri="{FF2B5EF4-FFF2-40B4-BE49-F238E27FC236}">
                <a16:creationId xmlns:a16="http://schemas.microsoft.com/office/drawing/2014/main" id="{6B40401E-3B42-478E-AA8D-7478D688ABB4}"/>
              </a:ext>
            </a:extLst>
          </p:cNvPr>
          <p:cNvSpPr txBox="1">
            <a:spLocks/>
          </p:cNvSpPr>
          <p:nvPr/>
        </p:nvSpPr>
        <p:spPr>
          <a:xfrm>
            <a:off x="5490111" y="2286000"/>
            <a:ext cx="173895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Vector</a:t>
            </a:r>
          </a:p>
          <a:p>
            <a:r>
              <a:rPr lang="en-US" dirty="0"/>
              <a:t>List</a:t>
            </a:r>
          </a:p>
          <a:p>
            <a:r>
              <a:rPr lang="en-US" dirty="0"/>
              <a:t>NA</a:t>
            </a:r>
          </a:p>
          <a:p>
            <a:r>
              <a:rPr lang="en-US" dirty="0"/>
              <a:t>Working Directory</a:t>
            </a:r>
          </a:p>
          <a:p>
            <a:r>
              <a:rPr lang="en-US" dirty="0"/>
              <a:t>Project</a:t>
            </a:r>
          </a:p>
          <a:p>
            <a:r>
              <a:rPr lang="en-US" dirty="0"/>
              <a:t>CSV</a:t>
            </a:r>
          </a:p>
          <a:p>
            <a:r>
              <a:rPr lang="en-US" dirty="0"/>
              <a:t>Package</a:t>
            </a:r>
          </a:p>
        </p:txBody>
      </p:sp>
      <p:sp>
        <p:nvSpPr>
          <p:cNvPr id="6" name="Content Placeholder 2">
            <a:extLst>
              <a:ext uri="{FF2B5EF4-FFF2-40B4-BE49-F238E27FC236}">
                <a16:creationId xmlns:a16="http://schemas.microsoft.com/office/drawing/2014/main" id="{71B836CD-C32D-4CFE-AA62-A6F27245DCC8}"/>
              </a:ext>
            </a:extLst>
          </p:cNvPr>
          <p:cNvSpPr txBox="1">
            <a:spLocks/>
          </p:cNvSpPr>
          <p:nvPr/>
        </p:nvSpPr>
        <p:spPr>
          <a:xfrm>
            <a:off x="7723102" y="2286000"/>
            <a:ext cx="173895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7" name="Content Placeholder 2">
            <a:extLst>
              <a:ext uri="{FF2B5EF4-FFF2-40B4-BE49-F238E27FC236}">
                <a16:creationId xmlns:a16="http://schemas.microsoft.com/office/drawing/2014/main" id="{65EF49EA-2B62-4960-9BAA-CF9E559A793A}"/>
              </a:ext>
            </a:extLst>
          </p:cNvPr>
          <p:cNvSpPr txBox="1">
            <a:spLocks/>
          </p:cNvSpPr>
          <p:nvPr/>
        </p:nvSpPr>
        <p:spPr>
          <a:xfrm>
            <a:off x="8217143" y="2286000"/>
            <a:ext cx="2059918"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Error</a:t>
            </a:r>
          </a:p>
          <a:p>
            <a:r>
              <a:rPr lang="en-US" dirty="0"/>
              <a:t>Warning</a:t>
            </a:r>
          </a:p>
          <a:p>
            <a:r>
              <a:rPr lang="en-US" dirty="0" err="1"/>
              <a:t>Rmarkdown</a:t>
            </a:r>
            <a:endParaRPr lang="en-US" dirty="0"/>
          </a:p>
          <a:p>
            <a:r>
              <a:rPr lang="en-US" dirty="0"/>
              <a:t>Markdown</a:t>
            </a:r>
          </a:p>
          <a:p>
            <a:r>
              <a:rPr lang="en-US" dirty="0"/>
              <a:t>Reproducibility</a:t>
            </a:r>
          </a:p>
          <a:p>
            <a:r>
              <a:rPr lang="en-US" dirty="0"/>
              <a:t>Dashboard</a:t>
            </a:r>
          </a:p>
          <a:p>
            <a:r>
              <a:rPr lang="en-US" dirty="0"/>
              <a:t>Data Types</a:t>
            </a:r>
          </a:p>
          <a:p>
            <a:r>
              <a:rPr lang="en-US" dirty="0"/>
              <a:t>HTML</a:t>
            </a:r>
          </a:p>
        </p:txBody>
      </p:sp>
    </p:spTree>
    <p:extLst>
      <p:ext uri="{BB962C8B-B14F-4D97-AF65-F5344CB8AC3E}">
        <p14:creationId xmlns:p14="http://schemas.microsoft.com/office/powerpoint/2010/main" val="3939069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6D57-4251-4FDF-9BA1-96E834739FCA}"/>
              </a:ext>
            </a:extLst>
          </p:cNvPr>
          <p:cNvSpPr>
            <a:spLocks noGrp="1"/>
          </p:cNvSpPr>
          <p:nvPr>
            <p:ph type="title"/>
          </p:nvPr>
        </p:nvSpPr>
        <p:spPr/>
        <p:txBody>
          <a:bodyPr/>
          <a:lstStyle/>
          <a:p>
            <a:r>
              <a:rPr lang="en-US" dirty="0"/>
              <a:t>Important concepts in R programming</a:t>
            </a:r>
          </a:p>
        </p:txBody>
      </p:sp>
      <p:sp>
        <p:nvSpPr>
          <p:cNvPr id="3" name="Content Placeholder 2">
            <a:extLst>
              <a:ext uri="{FF2B5EF4-FFF2-40B4-BE49-F238E27FC236}">
                <a16:creationId xmlns:a16="http://schemas.microsoft.com/office/drawing/2014/main" id="{B53C051E-AED0-4E9B-849C-3CA960BEC1A3}"/>
              </a:ext>
            </a:extLst>
          </p:cNvPr>
          <p:cNvSpPr>
            <a:spLocks noGrp="1"/>
          </p:cNvSpPr>
          <p:nvPr>
            <p:ph idx="1"/>
          </p:nvPr>
        </p:nvSpPr>
        <p:spPr>
          <a:xfrm>
            <a:off x="1024129" y="2286000"/>
            <a:ext cx="1738950" cy="4023360"/>
          </a:xfrm>
        </p:spPr>
        <p:txBody>
          <a:bodyPr>
            <a:normAutofit/>
          </a:bodyPr>
          <a:lstStyle/>
          <a:p>
            <a:r>
              <a:rPr lang="en-US" dirty="0"/>
              <a:t>R</a:t>
            </a:r>
          </a:p>
          <a:p>
            <a:r>
              <a:rPr lang="en-US" dirty="0" err="1"/>
              <a:t>Rstudio</a:t>
            </a:r>
            <a:endParaRPr lang="en-US" dirty="0"/>
          </a:p>
          <a:p>
            <a:r>
              <a:rPr lang="en-US" dirty="0"/>
              <a:t>Environment</a:t>
            </a:r>
          </a:p>
          <a:p>
            <a:r>
              <a:rPr lang="en-US" dirty="0"/>
              <a:t>Console</a:t>
            </a:r>
          </a:p>
          <a:p>
            <a:r>
              <a:rPr lang="en-US" dirty="0"/>
              <a:t>Editor</a:t>
            </a:r>
          </a:p>
          <a:p>
            <a:r>
              <a:rPr lang="en-US" dirty="0"/>
              <a:t>Function</a:t>
            </a:r>
          </a:p>
          <a:p>
            <a:r>
              <a:rPr lang="en-US" dirty="0"/>
              <a:t>Argument</a:t>
            </a:r>
          </a:p>
          <a:p>
            <a:r>
              <a:rPr lang="en-US" dirty="0"/>
              <a:t>Output</a:t>
            </a:r>
          </a:p>
        </p:txBody>
      </p:sp>
      <p:sp>
        <p:nvSpPr>
          <p:cNvPr id="4" name="Content Placeholder 2">
            <a:extLst>
              <a:ext uri="{FF2B5EF4-FFF2-40B4-BE49-F238E27FC236}">
                <a16:creationId xmlns:a16="http://schemas.microsoft.com/office/drawing/2014/main" id="{3653BEF2-0CEF-427F-B2F4-B689B88F9DD3}"/>
              </a:ext>
            </a:extLst>
          </p:cNvPr>
          <p:cNvSpPr txBox="1">
            <a:spLocks/>
          </p:cNvSpPr>
          <p:nvPr/>
        </p:nvSpPr>
        <p:spPr>
          <a:xfrm>
            <a:off x="2729948" y="2286000"/>
            <a:ext cx="173895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Object</a:t>
            </a:r>
          </a:p>
          <a:p>
            <a:r>
              <a:rPr lang="en-US" dirty="0"/>
              <a:t>Assignment</a:t>
            </a:r>
          </a:p>
          <a:p>
            <a:r>
              <a:rPr lang="en-US" dirty="0" err="1"/>
              <a:t>Tidyverse</a:t>
            </a:r>
            <a:endParaRPr lang="en-US" dirty="0"/>
          </a:p>
          <a:p>
            <a:r>
              <a:rPr lang="en-US" dirty="0"/>
              <a:t>Tidy Data</a:t>
            </a:r>
          </a:p>
          <a:p>
            <a:r>
              <a:rPr lang="en-US" dirty="0" err="1"/>
              <a:t>Dataframe</a:t>
            </a:r>
            <a:endParaRPr lang="en-US" dirty="0"/>
          </a:p>
          <a:p>
            <a:r>
              <a:rPr lang="en-US" dirty="0"/>
              <a:t>Pipe</a:t>
            </a:r>
          </a:p>
          <a:p>
            <a:r>
              <a:rPr lang="en-US" dirty="0"/>
              <a:t>Dplyr</a:t>
            </a:r>
          </a:p>
          <a:p>
            <a:r>
              <a:rPr lang="en-US" dirty="0"/>
              <a:t>Ggplot2</a:t>
            </a:r>
          </a:p>
        </p:txBody>
      </p:sp>
      <p:sp>
        <p:nvSpPr>
          <p:cNvPr id="5" name="Content Placeholder 2">
            <a:extLst>
              <a:ext uri="{FF2B5EF4-FFF2-40B4-BE49-F238E27FC236}">
                <a16:creationId xmlns:a16="http://schemas.microsoft.com/office/drawing/2014/main" id="{6B40401E-3B42-478E-AA8D-7478D688ABB4}"/>
              </a:ext>
            </a:extLst>
          </p:cNvPr>
          <p:cNvSpPr txBox="1">
            <a:spLocks/>
          </p:cNvSpPr>
          <p:nvPr/>
        </p:nvSpPr>
        <p:spPr>
          <a:xfrm>
            <a:off x="4620636" y="2286000"/>
            <a:ext cx="173895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Vector</a:t>
            </a:r>
          </a:p>
          <a:p>
            <a:r>
              <a:rPr lang="en-US" dirty="0"/>
              <a:t>List</a:t>
            </a:r>
          </a:p>
          <a:p>
            <a:r>
              <a:rPr lang="en-US" dirty="0"/>
              <a:t>NA</a:t>
            </a:r>
          </a:p>
          <a:p>
            <a:r>
              <a:rPr lang="en-US" dirty="0"/>
              <a:t>Working Directory</a:t>
            </a:r>
          </a:p>
          <a:p>
            <a:r>
              <a:rPr lang="en-US" dirty="0"/>
              <a:t>Project</a:t>
            </a:r>
          </a:p>
          <a:p>
            <a:r>
              <a:rPr lang="en-US" dirty="0"/>
              <a:t>CSV</a:t>
            </a:r>
          </a:p>
          <a:p>
            <a:r>
              <a:rPr lang="en-US" dirty="0"/>
              <a:t>Package</a:t>
            </a:r>
          </a:p>
        </p:txBody>
      </p:sp>
      <p:sp>
        <p:nvSpPr>
          <p:cNvPr id="6" name="Content Placeholder 2">
            <a:extLst>
              <a:ext uri="{FF2B5EF4-FFF2-40B4-BE49-F238E27FC236}">
                <a16:creationId xmlns:a16="http://schemas.microsoft.com/office/drawing/2014/main" id="{71B836CD-C32D-4CFE-AA62-A6F27245DCC8}"/>
              </a:ext>
            </a:extLst>
          </p:cNvPr>
          <p:cNvSpPr txBox="1">
            <a:spLocks/>
          </p:cNvSpPr>
          <p:nvPr/>
        </p:nvSpPr>
        <p:spPr>
          <a:xfrm>
            <a:off x="7723102" y="2286000"/>
            <a:ext cx="173895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7" name="Content Placeholder 2">
            <a:extLst>
              <a:ext uri="{FF2B5EF4-FFF2-40B4-BE49-F238E27FC236}">
                <a16:creationId xmlns:a16="http://schemas.microsoft.com/office/drawing/2014/main" id="{65EF49EA-2B62-4960-9BAA-CF9E559A793A}"/>
              </a:ext>
            </a:extLst>
          </p:cNvPr>
          <p:cNvSpPr txBox="1">
            <a:spLocks/>
          </p:cNvSpPr>
          <p:nvPr/>
        </p:nvSpPr>
        <p:spPr>
          <a:xfrm>
            <a:off x="6239186" y="2286000"/>
            <a:ext cx="2059918"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Error</a:t>
            </a:r>
          </a:p>
          <a:p>
            <a:r>
              <a:rPr lang="en-US" dirty="0"/>
              <a:t>Warning</a:t>
            </a:r>
          </a:p>
          <a:p>
            <a:r>
              <a:rPr lang="en-US" dirty="0" err="1"/>
              <a:t>Rmarkdown</a:t>
            </a:r>
            <a:endParaRPr lang="en-US" dirty="0"/>
          </a:p>
          <a:p>
            <a:r>
              <a:rPr lang="en-US" dirty="0"/>
              <a:t>Markdown</a:t>
            </a:r>
          </a:p>
          <a:p>
            <a:r>
              <a:rPr lang="en-US" dirty="0"/>
              <a:t>Reproducibility</a:t>
            </a:r>
          </a:p>
          <a:p>
            <a:r>
              <a:rPr lang="en-US" dirty="0"/>
              <a:t>Dashboard</a:t>
            </a:r>
          </a:p>
          <a:p>
            <a:r>
              <a:rPr lang="en-US" dirty="0"/>
              <a:t>Data Types</a:t>
            </a:r>
          </a:p>
          <a:p>
            <a:r>
              <a:rPr lang="en-US" dirty="0"/>
              <a:t>HTML</a:t>
            </a:r>
          </a:p>
        </p:txBody>
      </p:sp>
      <p:sp>
        <p:nvSpPr>
          <p:cNvPr id="8" name="Content Placeholder 2">
            <a:extLst>
              <a:ext uri="{FF2B5EF4-FFF2-40B4-BE49-F238E27FC236}">
                <a16:creationId xmlns:a16="http://schemas.microsoft.com/office/drawing/2014/main" id="{A328AF5B-552B-49A8-B89A-4EACEB16E64C}"/>
              </a:ext>
            </a:extLst>
          </p:cNvPr>
          <p:cNvSpPr txBox="1">
            <a:spLocks/>
          </p:cNvSpPr>
          <p:nvPr/>
        </p:nvSpPr>
        <p:spPr>
          <a:xfrm>
            <a:off x="8299104" y="2286000"/>
            <a:ext cx="2059918"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Pipe</a:t>
            </a:r>
          </a:p>
          <a:p>
            <a:r>
              <a:rPr lang="en-US" dirty="0"/>
              <a:t>Latex</a:t>
            </a:r>
          </a:p>
          <a:p>
            <a:r>
              <a:rPr lang="en-US" dirty="0"/>
              <a:t>Linear Model</a:t>
            </a:r>
          </a:p>
          <a:p>
            <a:r>
              <a:rPr lang="en-US" dirty="0"/>
              <a:t>Iteration</a:t>
            </a:r>
          </a:p>
          <a:p>
            <a:r>
              <a:rPr lang="en-US" dirty="0"/>
              <a:t>Strings</a:t>
            </a:r>
          </a:p>
          <a:p>
            <a:r>
              <a:rPr lang="en-US" dirty="0"/>
              <a:t>Tibbles</a:t>
            </a:r>
          </a:p>
          <a:p>
            <a:r>
              <a:rPr lang="en-US" dirty="0"/>
              <a:t>Joins</a:t>
            </a:r>
          </a:p>
          <a:p>
            <a:r>
              <a:rPr lang="en-US" dirty="0"/>
              <a:t>Factors</a:t>
            </a:r>
          </a:p>
        </p:txBody>
      </p:sp>
    </p:spTree>
    <p:extLst>
      <p:ext uri="{BB962C8B-B14F-4D97-AF65-F5344CB8AC3E}">
        <p14:creationId xmlns:p14="http://schemas.microsoft.com/office/powerpoint/2010/main" val="4265807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00C69-F378-470D-9EB4-3D1AEFDF64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51A6E4F-207F-4276-B3B0-25C42CB51FA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41C5F1F-E3FF-451B-8D0B-1507B13DEE29}"/>
              </a:ext>
            </a:extLst>
          </p:cNvPr>
          <p:cNvPicPr>
            <a:picLocks noChangeAspect="1"/>
          </p:cNvPicPr>
          <p:nvPr/>
        </p:nvPicPr>
        <p:blipFill>
          <a:blip r:embed="rId2"/>
          <a:stretch>
            <a:fillRect/>
          </a:stretch>
        </p:blipFill>
        <p:spPr>
          <a:xfrm>
            <a:off x="0" y="56029"/>
            <a:ext cx="12192000" cy="6745941"/>
          </a:xfrm>
          <a:prstGeom prst="rect">
            <a:avLst/>
          </a:prstGeom>
        </p:spPr>
      </p:pic>
    </p:spTree>
    <p:extLst>
      <p:ext uri="{BB962C8B-B14F-4D97-AF65-F5344CB8AC3E}">
        <p14:creationId xmlns:p14="http://schemas.microsoft.com/office/powerpoint/2010/main" val="24270087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C027-36E5-4443-BC1E-8771038C26C3}"/>
              </a:ext>
            </a:extLst>
          </p:cNvPr>
          <p:cNvSpPr>
            <a:spLocks noGrp="1"/>
          </p:cNvSpPr>
          <p:nvPr>
            <p:ph type="title"/>
          </p:nvPr>
        </p:nvSpPr>
        <p:spPr/>
        <p:txBody>
          <a:bodyPr/>
          <a:lstStyle/>
          <a:p>
            <a:endParaRPr lang="en-US"/>
          </a:p>
        </p:txBody>
      </p:sp>
      <p:pic>
        <p:nvPicPr>
          <p:cNvPr id="4" name="Picture 4" descr="Chart&#10;&#10;Description automatically generated">
            <a:extLst>
              <a:ext uri="{FF2B5EF4-FFF2-40B4-BE49-F238E27FC236}">
                <a16:creationId xmlns:a16="http://schemas.microsoft.com/office/drawing/2014/main" id="{ECFEB6FA-3B6D-4462-941F-79735D369F93}"/>
              </a:ext>
            </a:extLst>
          </p:cNvPr>
          <p:cNvPicPr>
            <a:picLocks noGrp="1" noChangeAspect="1"/>
          </p:cNvPicPr>
          <p:nvPr>
            <p:ph idx="1"/>
          </p:nvPr>
        </p:nvPicPr>
        <p:blipFill>
          <a:blip r:embed="rId3"/>
          <a:stretch>
            <a:fillRect/>
          </a:stretch>
        </p:blipFill>
        <p:spPr>
          <a:xfrm>
            <a:off x="261666" y="1615299"/>
            <a:ext cx="11415116" cy="5426858"/>
          </a:xfrm>
        </p:spPr>
      </p:pic>
    </p:spTree>
    <p:extLst>
      <p:ext uri="{BB962C8B-B14F-4D97-AF65-F5344CB8AC3E}">
        <p14:creationId xmlns:p14="http://schemas.microsoft.com/office/powerpoint/2010/main" val="1268992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shing Sunset Fishermen - Free photo on Pixabay">
            <a:extLst>
              <a:ext uri="{FF2B5EF4-FFF2-40B4-BE49-F238E27FC236}">
                <a16:creationId xmlns:a16="http://schemas.microsoft.com/office/drawing/2014/main" id="{D846EADD-0E7E-4E85-8ECC-7FBCF6D6F6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02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908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ishing Rod">
            <a:extLst>
              <a:ext uri="{FF2B5EF4-FFF2-40B4-BE49-F238E27FC236}">
                <a16:creationId xmlns:a16="http://schemas.microsoft.com/office/drawing/2014/main" id="{04F54B65-88B9-4463-8B69-81D71572843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04344" y="643467"/>
            <a:ext cx="3983312" cy="55710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493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eaching Tech Together: Wilson, Greg: 9780988113701: Amazon.com: Books">
            <a:extLst>
              <a:ext uri="{FF2B5EF4-FFF2-40B4-BE49-F238E27FC236}">
                <a16:creationId xmlns:a16="http://schemas.microsoft.com/office/drawing/2014/main" id="{AD204250-C262-493E-94FE-94B1234A6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761" y="551526"/>
            <a:ext cx="3840480" cy="5754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5302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4004</Words>
  <Application>Microsoft Office PowerPoint</Application>
  <PresentationFormat>Widescreen</PresentationFormat>
  <Paragraphs>547</Paragraphs>
  <Slides>61</Slides>
  <Notes>51</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61</vt:i4>
      </vt:variant>
    </vt:vector>
  </HeadingPairs>
  <TitlesOfParts>
    <vt:vector size="70" baseType="lpstr">
      <vt:lpstr>Arial</vt:lpstr>
      <vt:lpstr>Calibri</vt:lpstr>
      <vt:lpstr>Source Sans Pro</vt:lpstr>
      <vt:lpstr>Tw Cen MT</vt:lpstr>
      <vt:lpstr>Tw Cen MT Condensed</vt:lpstr>
      <vt:lpstr>Wingdings</vt:lpstr>
      <vt:lpstr>Wingdings 3</vt:lpstr>
      <vt:lpstr>Integral</vt:lpstr>
      <vt:lpstr>Integral</vt:lpstr>
      <vt:lpstr>PowerPoint Presentation</vt:lpstr>
      <vt:lpstr>PowerPoint Presentation</vt:lpstr>
      <vt:lpstr>So far…</vt:lpstr>
      <vt:lpstr>Teaching Reproducible Data Analysis</vt:lpstr>
      <vt:lpstr>PowerPoint Presentation</vt:lpstr>
      <vt:lpstr>Important concepts in R programming</vt:lpstr>
      <vt:lpstr>PowerPoint Presentation</vt:lpstr>
      <vt:lpstr>PowerPoint Presentation</vt:lpstr>
      <vt:lpstr>PowerPoint Presentation</vt:lpstr>
      <vt:lpstr>Cognitive Load Theory</vt:lpstr>
      <vt:lpstr>THE WORKSHOP APPROACH</vt:lpstr>
      <vt:lpstr>Your Turn 1</vt:lpstr>
      <vt:lpstr>SURVEY: Do you learn better when you…</vt:lpstr>
      <vt:lpstr>SURVEY: Do you learn better when you…</vt:lpstr>
      <vt:lpstr>SURVEY: Do you learn better when you…</vt:lpstr>
      <vt:lpstr>SURVEY: Do you learn better when you…</vt:lpstr>
      <vt:lpstr>PowerPoint Presentation</vt:lpstr>
      <vt:lpstr>PowerPoint Presentation</vt:lpstr>
      <vt:lpstr>Active Learning</vt:lpstr>
      <vt:lpstr>Workshop Design</vt:lpstr>
      <vt:lpstr>PowerPoint Presentation</vt:lpstr>
      <vt:lpstr>Build Mental Models</vt:lpstr>
      <vt:lpstr>Important concepts in R programming</vt:lpstr>
      <vt:lpstr>PowerPoint Presentation</vt:lpstr>
      <vt:lpstr>PowerPoint Presentation</vt:lpstr>
      <vt:lpstr>PowerPoint Presentation</vt:lpstr>
      <vt:lpstr>PowerPoint Presentation</vt:lpstr>
      <vt:lpstr>PowerPoint Presentation</vt:lpstr>
      <vt:lpstr>PowerPoint Presentation</vt:lpstr>
      <vt:lpstr>Dual Channels</vt:lpstr>
      <vt:lpstr>Faded Examples</vt:lpstr>
      <vt:lpstr>Teaching Online</vt:lpstr>
      <vt:lpstr>Course Projects</vt:lpstr>
      <vt:lpstr>PowerPoint Presentation</vt:lpstr>
      <vt:lpstr>Who are we teaching?</vt:lpstr>
      <vt:lpstr>Who are we teaching?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Build Mental Models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Obstfeld, Amrom E</dc:creator>
  <cp:lastModifiedBy>Obstfeld, Amrom E</cp:lastModifiedBy>
  <cp:revision>1</cp:revision>
  <dcterms:created xsi:type="dcterms:W3CDTF">2021-07-26T22:44:34Z</dcterms:created>
  <dcterms:modified xsi:type="dcterms:W3CDTF">2021-07-26T23:01:22Z</dcterms:modified>
</cp:coreProperties>
</file>